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91" r:id="rId3"/>
    <p:sldId id="370" r:id="rId4"/>
    <p:sldId id="372" r:id="rId5"/>
    <p:sldId id="392" r:id="rId6"/>
    <p:sldId id="394" r:id="rId7"/>
    <p:sldId id="396" r:id="rId8"/>
    <p:sldId id="395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00"/>
    <a:srgbClr val="FF5050"/>
    <a:srgbClr val="FF99FF"/>
    <a:srgbClr val="FFCC00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476B-4D63-4706-A627-B5A485EE498B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DB54-66FD-4E61-8E41-912C3A1A6C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5BBA-865C-489B-8291-2483852395E9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2AAC-0326-47CB-8A99-D305DD479F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01E8-E224-4916-9060-EF2C96E32B58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98E2-16B5-49C3-A8FA-8AA2F76814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1DF8-F8EE-44D9-9F84-34B4E1B38689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CD36-79A8-4F95-A343-2B5A89A6DD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06A0-CFC6-4F20-B6C9-54E80188C6FB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565F-62A2-4B38-84FC-A3C9F08CB6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BFFA-C658-4910-B10C-563CBE76464D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0697-EFC6-4D1F-A526-1D1B16B603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1618-186C-4F12-B555-DB207DD72974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5A00-39B1-42C7-ACF9-23D42DA8B5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0708-B6D6-4B2B-8C9F-EE8E443A6938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A089-7B80-471B-8A2D-A0C07792BC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5618-95BE-4336-A94F-CCB8B6305DCF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BADE-9A6F-4322-B536-C4990026E0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1206-F47E-4B95-8B47-C5E9C65AB23B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00A3-BE04-4491-BB1A-2A6F6E6515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BA7E-22C7-448A-B0A5-6D681D2B65BB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BE11-0B2B-490F-8FBC-3D195E7E87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C7BA8-B33B-4BA5-95DC-55CBAE178CA4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76D42-AF7A-4EA3-B287-CE3B0494C4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360363" y="2960688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Modeliranje onesnaženosti zraka </a:t>
            </a:r>
            <a:r>
              <a:rPr lang="sl-SI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 območje Slovenije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vsebine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6335713"/>
          </a:xfrm>
        </p:spPr>
        <p:txBody>
          <a:bodyPr/>
          <a:lstStyle/>
          <a:p>
            <a:r>
              <a:rPr lang="sl-SI" dirty="0" smtClean="0"/>
              <a:t>Ocena in napoved onesnaženosti zraka za območje Slovenije </a:t>
            </a:r>
          </a:p>
          <a:p>
            <a:r>
              <a:rPr lang="sl-SI" dirty="0" smtClean="0"/>
              <a:t>Fotokemični disperzijski model </a:t>
            </a:r>
            <a:r>
              <a:rPr lang="sl-SI" dirty="0" err="1" smtClean="0"/>
              <a:t>CAMx</a:t>
            </a:r>
            <a:r>
              <a:rPr lang="sl-SI" dirty="0" smtClean="0"/>
              <a:t> sklopljen z meteorološkim modelom ALADIN/SI</a:t>
            </a:r>
          </a:p>
          <a:p>
            <a:r>
              <a:rPr lang="sl-SI" dirty="0" smtClean="0"/>
              <a:t>Simulacija razširjanja primesi v zraku (</a:t>
            </a:r>
            <a:r>
              <a:rPr lang="sl-SI" b="1" dirty="0" smtClean="0"/>
              <a:t>ozon, PM10</a:t>
            </a:r>
            <a:r>
              <a:rPr lang="sl-SI" dirty="0" smtClean="0"/>
              <a:t>,…) na različnih skalah:</a:t>
            </a:r>
          </a:p>
          <a:p>
            <a:pPr lvl="1"/>
            <a:r>
              <a:rPr lang="sl-SI" dirty="0" smtClean="0"/>
              <a:t>emisije (in dimni dvig)</a:t>
            </a:r>
          </a:p>
          <a:p>
            <a:pPr lvl="1"/>
            <a:r>
              <a:rPr lang="sl-SI" dirty="0" smtClean="0"/>
              <a:t>zanašanje z vetrom (</a:t>
            </a:r>
            <a:r>
              <a:rPr lang="sl-SI" dirty="0" err="1" smtClean="0"/>
              <a:t>advekcija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razširjanje (disperzija)</a:t>
            </a:r>
          </a:p>
          <a:p>
            <a:pPr lvl="1"/>
            <a:r>
              <a:rPr lang="sl-SI" dirty="0" smtClean="0"/>
              <a:t>kemijske spremembe</a:t>
            </a:r>
          </a:p>
          <a:p>
            <a:pPr lvl="1"/>
            <a:r>
              <a:rPr lang="sl-SI" dirty="0" smtClean="0"/>
              <a:t>suhi izpad</a:t>
            </a:r>
          </a:p>
          <a:p>
            <a:pPr lvl="1"/>
            <a:r>
              <a:rPr lang="sl-SI" dirty="0" smtClean="0"/>
              <a:t>izločanje s padavinami</a:t>
            </a:r>
          </a:p>
          <a:p>
            <a:endParaRPr lang="sl-SI" dirty="0" smtClean="0"/>
          </a:p>
        </p:txBody>
      </p:sp>
      <p:sp>
        <p:nvSpPr>
          <p:cNvPr id="4" name="Desni zaviti oklepaj 3"/>
          <p:cNvSpPr/>
          <p:nvPr/>
        </p:nvSpPr>
        <p:spPr>
          <a:xfrm>
            <a:off x="5508625" y="3644900"/>
            <a:ext cx="1223963" cy="287972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</p:txBody>
      </p:sp>
      <p:sp>
        <p:nvSpPr>
          <p:cNvPr id="3076" name="PoljeZBesedilom 5"/>
          <p:cNvSpPr txBox="1">
            <a:spLocks noChangeArrowheads="1"/>
          </p:cNvSpPr>
          <p:nvPr/>
        </p:nvSpPr>
        <p:spPr bwMode="auto">
          <a:xfrm>
            <a:off x="6588125" y="4797425"/>
            <a:ext cx="2411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100"/>
              <a:t>LOKALNA ONESNAŽENOST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V </a:t>
            </a: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4100" name="Picture 7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772" y="0"/>
            <a:ext cx="9325544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3852863" y="15068550"/>
            <a:ext cx="2879725" cy="935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tx1"/>
                </a:solidFill>
              </a:rPr>
              <a:t>ALADIN/SI meteorological fields</a:t>
            </a:r>
          </a:p>
        </p:txBody>
      </p:sp>
      <p:sp>
        <p:nvSpPr>
          <p:cNvPr id="4102" name="PoljeZBesedilom 5"/>
          <p:cNvSpPr txBox="1">
            <a:spLocks noChangeArrowheads="1"/>
          </p:cNvSpPr>
          <p:nvPr/>
        </p:nvSpPr>
        <p:spPr bwMode="auto">
          <a:xfrm>
            <a:off x="1025525" y="0"/>
            <a:ext cx="750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400" i="1"/>
              <a:t>Zunanje in notranje računsko območje modela CAMx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79512" y="1628800"/>
            <a:ext cx="2700338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chemeClr val="tx1"/>
                </a:solidFill>
              </a:rPr>
              <a:t>Kemija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227763" y="1628800"/>
            <a:ext cx="2880000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dirty="0">
                <a:solidFill>
                  <a:schemeClr val="tx1"/>
                </a:solidFill>
              </a:rPr>
              <a:t>Emisije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100" dirty="0">
                <a:solidFill>
                  <a:schemeClr val="tx1"/>
                </a:solidFill>
              </a:rPr>
              <a:t>(antropogene + biogene</a:t>
            </a:r>
            <a:r>
              <a:rPr lang="sl-SI" sz="2100" dirty="0" smtClean="0">
                <a:solidFill>
                  <a:schemeClr val="tx1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100" dirty="0" smtClean="0">
                <a:solidFill>
                  <a:schemeClr val="tx1"/>
                </a:solidFill>
              </a:rPr>
              <a:t>(točkovne + ploskovne)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79512" y="2564904"/>
            <a:ext cx="2700338" cy="1582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sz="3000" dirty="0">
                <a:solidFill>
                  <a:schemeClr val="tx1"/>
                </a:solidFill>
              </a:rPr>
              <a:t>Dodatna vhodna polja 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sl-SI" sz="2100" dirty="0">
                <a:solidFill>
                  <a:schemeClr val="tx1"/>
                </a:solidFill>
              </a:rPr>
              <a:t>raba tal, </a:t>
            </a:r>
            <a:r>
              <a:rPr lang="sl-SI" sz="2100" dirty="0">
                <a:solidFill>
                  <a:schemeClr val="tx1"/>
                </a:solidFill>
              </a:rPr>
              <a:t>indeks listne površine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131840" y="3501008"/>
            <a:ext cx="2879725" cy="93662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 err="1">
                <a:solidFill>
                  <a:schemeClr val="tx1"/>
                </a:solidFill>
              </a:rPr>
              <a:t>CAMx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132138" y="4797425"/>
            <a:ext cx="295275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48</a:t>
            </a:r>
            <a:r>
              <a:rPr lang="sl-SI" sz="3000" b="1" dirty="0">
                <a:solidFill>
                  <a:schemeClr val="tx1"/>
                </a:solidFill>
              </a:rPr>
              <a:t>-urna napoved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12" name="Raven puščični konektor 11"/>
          <p:cNvCxnSpPr>
            <a:stCxn id="5" idx="3"/>
            <a:endCxn id="8" idx="0"/>
          </p:cNvCxnSpPr>
          <p:nvPr/>
        </p:nvCxnSpPr>
        <p:spPr>
          <a:xfrm>
            <a:off x="2879850" y="2097113"/>
            <a:ext cx="1691853" cy="1403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konektor 12"/>
          <p:cNvCxnSpPr>
            <a:stCxn id="15" idx="2"/>
            <a:endCxn id="8" idx="0"/>
          </p:cNvCxnSpPr>
          <p:nvPr/>
        </p:nvCxnSpPr>
        <p:spPr>
          <a:xfrm>
            <a:off x="4571703" y="2565177"/>
            <a:ext cx="0" cy="935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/>
          <p:cNvCxnSpPr>
            <a:stCxn id="6" idx="1"/>
            <a:endCxn id="8" idx="0"/>
          </p:cNvCxnSpPr>
          <p:nvPr/>
        </p:nvCxnSpPr>
        <p:spPr>
          <a:xfrm flipH="1">
            <a:off x="4571703" y="2313013"/>
            <a:ext cx="1656060" cy="1187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3131840" y="1196752"/>
            <a:ext cx="2879725" cy="136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ALADIN/SI</a:t>
            </a:r>
            <a:r>
              <a:rPr lang="sl-SI" sz="3000" dirty="0">
                <a:solidFill>
                  <a:schemeClr val="tx1"/>
                </a:solidFill>
              </a:rPr>
              <a:t> meteorološka polja</a:t>
            </a:r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16" name="Raven puščični konektor 15"/>
          <p:cNvCxnSpPr>
            <a:stCxn id="7" idx="3"/>
            <a:endCxn id="8" idx="0"/>
          </p:cNvCxnSpPr>
          <p:nvPr/>
        </p:nvCxnSpPr>
        <p:spPr>
          <a:xfrm>
            <a:off x="2879850" y="3356273"/>
            <a:ext cx="1691853" cy="144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>
            <a:stCxn id="8" idx="2"/>
            <a:endCxn id="10" idx="0"/>
          </p:cNvCxnSpPr>
          <p:nvPr/>
        </p:nvCxnSpPr>
        <p:spPr>
          <a:xfrm>
            <a:off x="4571703" y="4437633"/>
            <a:ext cx="36810" cy="3597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PoljeZBesedilom 48"/>
          <p:cNvSpPr txBox="1">
            <a:spLocks noChangeArrowheads="1"/>
          </p:cNvSpPr>
          <p:nvPr/>
        </p:nvSpPr>
        <p:spPr bwMode="auto">
          <a:xfrm>
            <a:off x="2124075" y="188913"/>
            <a:ext cx="48244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2100" i="1"/>
              <a:t>Shematski diagram modelskega sistema </a:t>
            </a:r>
            <a:r>
              <a:rPr lang="en-US" sz="2100" i="1"/>
              <a:t>ALADIN/CAMx</a:t>
            </a:r>
            <a:endParaRPr lang="sl-SI" sz="21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Antropogene emisije</a:t>
            </a:r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3313113"/>
          </a:xfrm>
        </p:spPr>
        <p:txBody>
          <a:bodyPr/>
          <a:lstStyle/>
          <a:p>
            <a:r>
              <a:rPr lang="sl-SI" smtClean="0"/>
              <a:t>Letne emisije onesnaževal: NOx, SO2, CO, NH3, CH4, HOS, PM2.5 in PM10 </a:t>
            </a:r>
          </a:p>
          <a:p>
            <a:r>
              <a:rPr lang="sl-SI" smtClean="0"/>
              <a:t>Točkovni + ploskovni viri</a:t>
            </a:r>
          </a:p>
          <a:p>
            <a:r>
              <a:rPr lang="sl-SI" smtClean="0"/>
              <a:t>za območje Slovenije (ločljivost 100m x 100m)</a:t>
            </a:r>
          </a:p>
          <a:p>
            <a:r>
              <a:rPr lang="sl-SI" smtClean="0"/>
              <a:t>Izven območja Slovenije (ločljivost ~ 7km x 8km)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grada vsebine 3" descr="movie_delay100_25-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88900"/>
            <a:ext cx="7632700" cy="668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395288" y="2133600"/>
            <a:ext cx="8229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sl-SI" sz="5000" dirty="0">
                <a:latin typeface="+mj-lt"/>
                <a:ea typeface="+mj-ea"/>
                <a:cs typeface="+mj-cs"/>
              </a:rPr>
              <a:t>Zagon epizode</a:t>
            </a:r>
            <a:br>
              <a:rPr lang="sl-SI" sz="5000" dirty="0">
                <a:latin typeface="+mj-lt"/>
                <a:ea typeface="+mj-ea"/>
                <a:cs typeface="+mj-cs"/>
              </a:rPr>
            </a:br>
            <a:r>
              <a:rPr lang="sl-SI" sz="5000" dirty="0">
                <a:latin typeface="+mj-lt"/>
                <a:ea typeface="+mj-ea"/>
                <a:cs typeface="+mj-cs"/>
              </a:rPr>
              <a:t>(01.7.2013-31.7.2013</a:t>
            </a:r>
            <a:r>
              <a:rPr lang="sl-SI" sz="5000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grada vsebine 3" descr="movieO3_delay100_25-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-36513"/>
            <a:ext cx="7921625" cy="6931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10088</TotalTime>
  <Words>156</Words>
  <Application>Microsoft Office PowerPoint</Application>
  <PresentationFormat>Diaprojekcija na zaslonu (4:3)</PresentationFormat>
  <Paragraphs>30</Paragraphs>
  <Slides>8</Slides>
  <Notes>0</Notes>
  <HiddenSlides>1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Diapozitiv 1</vt:lpstr>
      <vt:lpstr>Diapozitiv 2</vt:lpstr>
      <vt:lpstr>V </vt:lpstr>
      <vt:lpstr>Diapozitiv 4</vt:lpstr>
      <vt:lpstr>Antropogene emisije</vt:lpstr>
      <vt:lpstr>Diapozitiv 6</vt:lpstr>
      <vt:lpstr>Diapozitiv 7</vt:lpstr>
      <vt:lpstr>Diapozitiv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Marko</dc:creator>
  <cp:lastModifiedBy>Marko</cp:lastModifiedBy>
  <cp:revision>680</cp:revision>
  <dcterms:created xsi:type="dcterms:W3CDTF">2011-11-10T09:18:18Z</dcterms:created>
  <dcterms:modified xsi:type="dcterms:W3CDTF">2014-05-07T07:27:47Z</dcterms:modified>
</cp:coreProperties>
</file>