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101" d="100"/>
          <a:sy n="101" d="100"/>
        </p:scale>
        <p:origin x="-1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160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00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3517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7546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7484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04066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586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0260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79060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07867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597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D929D-75BD-4053-98B6-BDFCCAE9B0A7}" type="datetimeFigureOut">
              <a:rPr lang="sl-SI" smtClean="0"/>
              <a:t>8.5.2014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B2D25-616D-4ED1-AA3F-1E8E1C2209C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9205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Kakovost zraka in zdravje ljudi – skupen interes nas vseh</a:t>
            </a:r>
            <a:b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sl-SI" sz="4000" b="1" i="1" dirty="0" smtClean="0">
                <a:solidFill>
                  <a:schemeClr val="accent3">
                    <a:lumMod val="75000"/>
                  </a:schemeClr>
                </a:solidFill>
              </a:rPr>
              <a:t>Zaključno srečanje</a:t>
            </a:r>
            <a:endParaRPr lang="sl-SI" sz="40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779912" y="4365104"/>
            <a:ext cx="4672608" cy="1464568"/>
          </a:xfrm>
        </p:spPr>
        <p:txBody>
          <a:bodyPr/>
          <a:lstStyle/>
          <a:p>
            <a:r>
              <a:rPr lang="sl-SI" dirty="0" smtClean="0"/>
              <a:t>Nataša Kovač</a:t>
            </a:r>
          </a:p>
          <a:p>
            <a:r>
              <a:rPr lang="sl-SI" dirty="0" smtClean="0"/>
              <a:t>Agencija RS za okolje</a:t>
            </a:r>
            <a:endParaRPr lang="sl-SI" dirty="0"/>
          </a:p>
        </p:txBody>
      </p:sp>
      <p:pic>
        <p:nvPicPr>
          <p:cNvPr id="4" name="Picture 4" descr="MKO_Agencija RS za okolje__narob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345567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026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accent3">
                    <a:lumMod val="75000"/>
                  </a:schemeClr>
                </a:solidFill>
              </a:rPr>
              <a:t>Kje smo bili?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sl-SI" dirty="0" smtClean="0"/>
              <a:t>Ljubljana, 8. 3. 2013</a:t>
            </a:r>
          </a:p>
          <a:p>
            <a:r>
              <a:rPr lang="sl-SI" dirty="0" smtClean="0"/>
              <a:t>Slovenj Gradec, 17. 4. 2013</a:t>
            </a:r>
          </a:p>
          <a:p>
            <a:r>
              <a:rPr lang="sl-SI" dirty="0" smtClean="0"/>
              <a:t>Murska Sobota, 19. 6. 2013</a:t>
            </a:r>
          </a:p>
          <a:p>
            <a:r>
              <a:rPr lang="sl-SI" dirty="0" smtClean="0"/>
              <a:t>Nova Gorica, 6. 11. 2013</a:t>
            </a:r>
          </a:p>
          <a:p>
            <a:r>
              <a:rPr lang="sl-SI" dirty="0" smtClean="0"/>
              <a:t>Koper, 18. 10. 2013</a:t>
            </a:r>
          </a:p>
          <a:p>
            <a:r>
              <a:rPr lang="sl-SI" dirty="0" smtClean="0"/>
              <a:t>Celje, 4. 12. 2013</a:t>
            </a:r>
          </a:p>
          <a:p>
            <a:r>
              <a:rPr lang="sl-SI" dirty="0" smtClean="0"/>
              <a:t>Kranj, 6. 2. 2014</a:t>
            </a:r>
          </a:p>
          <a:p>
            <a:r>
              <a:rPr lang="sl-SI" dirty="0" smtClean="0"/>
              <a:t>Novo mesto, 18. 3. 2014</a:t>
            </a:r>
          </a:p>
          <a:p>
            <a:r>
              <a:rPr lang="sl-SI" dirty="0" smtClean="0"/>
              <a:t>Ljubljana, 7. 5. 2014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215380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accent3"/>
                </a:solidFill>
              </a:rPr>
              <a:t>Sklepne ugotovitve - 1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sl-SI" dirty="0"/>
              <a:t>Na pobudo zainteresirane javnosti se bodo tudi v prihodnje organizirala srečanja o kakovosti zraka. </a:t>
            </a:r>
            <a:endParaRPr lang="en-US" dirty="0"/>
          </a:p>
          <a:p>
            <a:endParaRPr lang="en-US" dirty="0"/>
          </a:p>
          <a:p>
            <a:pPr lvl="0"/>
            <a:r>
              <a:rPr lang="sl-SI" dirty="0"/>
              <a:t>Agencija RS za okolje (ARSO) bo sistem za napovedovanje onesnaženosti zraka nadgradila tako, da bo v napovedi verjetnosti preseganja mejne vrednosti za delce PM</a:t>
            </a:r>
            <a:r>
              <a:rPr lang="sl-SI" baseline="-25000" dirty="0"/>
              <a:t>10 </a:t>
            </a:r>
            <a:r>
              <a:rPr lang="sl-SI" dirty="0"/>
              <a:t>vključila dodatne kraje ter dodala kartografske prikaze onesnaženosti zraka z ozonom in delci.</a:t>
            </a:r>
            <a:endParaRPr lang="en-US" dirty="0"/>
          </a:p>
          <a:p>
            <a:endParaRPr lang="en-US" dirty="0"/>
          </a:p>
          <a:p>
            <a:pPr lvl="0" fontAlgn="ctr"/>
            <a:r>
              <a:rPr lang="sl-SI" dirty="0"/>
              <a:t>Napovedi onesnaženosti zraka, ki jih pripravlja ARSO, bodo v prihodnje vključevala dodatna priporočila Nacionalnega inštituta za javno zdravje (NIJZ) z vidika varovanja zdravja ljudi.</a:t>
            </a:r>
            <a:endParaRPr lang="en-US" dirty="0"/>
          </a:p>
          <a:p>
            <a:pPr fontAlgn="ctr"/>
            <a:endParaRPr lang="en-US" dirty="0"/>
          </a:p>
          <a:p>
            <a:pPr lvl="0" fontAlgn="ctr"/>
            <a:r>
              <a:rPr lang="sl-SI" dirty="0"/>
              <a:t>Za potrebe obveščanja javnosti o napovedih onesnaženosti zraka bo izdelana komunikacijska strategija ARSO-NIJZ, ki bo definirala komunikacijske kanale, kontaktne osebe ter način vključevanja občin za preventivno ukrepanje.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490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fontAlgn="ctr"/>
            <a:r>
              <a:rPr lang="sl-SI" dirty="0"/>
              <a:t>ARSO bo tudi v prihodnje v skladu z zakonodajo razvijal in vzdrževal sistem za stalno spremljanje in napovedovanje kakovosti zraka na območju Slovenije. Vzpostavitev in vzdrževanje dodatnih - občinskih sistemov za kakovost zraka je v pristojnosti občin, ARSO pri tem lahko nudi strokovno svetovanje.  </a:t>
            </a:r>
            <a:endParaRPr lang="en-US" dirty="0"/>
          </a:p>
          <a:p>
            <a:endParaRPr lang="en-US" dirty="0"/>
          </a:p>
          <a:p>
            <a:pPr lvl="0" fontAlgn="ctr"/>
            <a:r>
              <a:rPr lang="sl-SI" dirty="0"/>
              <a:t>Pri vzpostavitvi občinskih evidenc izpustov v zrak, občine pripravijo svoje vhodne podatke, ARSO strokovno sodeluje pri izdelavi bilanc.</a:t>
            </a:r>
            <a:endParaRPr lang="en-US" dirty="0"/>
          </a:p>
          <a:p>
            <a:endParaRPr lang="en-US" dirty="0"/>
          </a:p>
          <a:p>
            <a:pPr lvl="0" fontAlgn="ctr"/>
            <a:r>
              <a:rPr lang="sl-SI" dirty="0"/>
              <a:t>Potrebno je izvajati ukrepe, ki bodo dolgoročno prispevali k izboljšanju kakovosti zraka in k blaženju podnebnih sprememb. Lesna biomasa je z vidika toplogrednih plinov nevtralno gorivo, z vidika kakovosti zraka pa v primeru, da gorivo ni ustrezno pripravljeno, izvor zdravju škodljivih delcev.  </a:t>
            </a:r>
            <a:endParaRPr lang="en-US" dirty="0"/>
          </a:p>
          <a:p>
            <a:endParaRPr lang="en-US" dirty="0"/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chemeClr val="accent3"/>
                </a:solidFill>
              </a:rPr>
              <a:t>Sklepne ugotovitve - 2</a:t>
            </a:r>
            <a:endParaRPr lang="en-US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066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accent3"/>
                </a:solidFill>
              </a:rPr>
              <a:t>Sklepne ugotovitve - </a:t>
            </a:r>
            <a:r>
              <a:rPr lang="sl-SI" b="1" dirty="0" smtClean="0">
                <a:solidFill>
                  <a:schemeClr val="accent3"/>
                </a:solidFill>
              </a:rPr>
              <a:t>3</a:t>
            </a:r>
            <a:endParaRPr lang="en-US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fontAlgn="ctr"/>
            <a:r>
              <a:rPr lang="sl-SI" dirty="0"/>
              <a:t>Pokritost ozemlja z meritvami obremenjenosti zraka s cvetnim prahom bi bilo potrebno izboljšati, saj ima vse več ljudi zdravstvene težave, ker so preobčutljivi na cvetni prah.</a:t>
            </a:r>
            <a:endParaRPr lang="en-US" dirty="0"/>
          </a:p>
          <a:p>
            <a:pPr fontAlgn="ctr"/>
            <a:endParaRPr lang="en-US" dirty="0"/>
          </a:p>
          <a:p>
            <a:pPr lvl="0" fontAlgn="ctr"/>
            <a:r>
              <a:rPr lang="sl-SI" dirty="0"/>
              <a:t>ARSO z informacijami o kakovosti zraka, s katerimi razpolaga, ter strokovnim svetovanjem nudi pomoč Mestni občini Nova Gorica (MONG), ki je vključena v Akcijski načrt za izboljšanje zraka v italijanski Gorici.  Od slovenske strani (MONG) se namreč pričakuje, da definira širše lokalne ukrepe, ki bodo vplivali na izboljšanje zraka v sosednji, italijanski Gorici.</a:t>
            </a:r>
            <a:endParaRPr lang="en-US" dirty="0"/>
          </a:p>
          <a:p>
            <a:endParaRPr lang="en-US" dirty="0"/>
          </a:p>
          <a:p>
            <a:pPr lvl="0" fontAlgn="ctr"/>
            <a:r>
              <a:rPr lang="sl-SI" dirty="0"/>
              <a:t> Za izboljšanje kakovosti  zraka je nujno spreminjanje navad prebivalstva (ogrevanje, prevoz).  Zato je v sistem ozaveščanja smotrno v čim večji meri vključiti nevladne organizacije in druge izobraževalne institucije (</a:t>
            </a:r>
            <a:r>
              <a:rPr lang="sl-SI" dirty="0" err="1"/>
              <a:t>ekošole</a:t>
            </a:r>
            <a:r>
              <a:rPr lang="sl-SI" dirty="0"/>
              <a:t>, zdrave šole).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059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461</Words>
  <Application>Microsoft Office PowerPoint</Application>
  <PresentationFormat>Diaprojekcija na zaslonu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6" baseType="lpstr">
      <vt:lpstr>Officeova tema</vt:lpstr>
      <vt:lpstr>Kakovost zraka in zdravje ljudi – skupen interes nas vseh Zaključno srečanje</vt:lpstr>
      <vt:lpstr>Kje smo bili?</vt:lpstr>
      <vt:lpstr>Sklepne ugotovitve - 1</vt:lpstr>
      <vt:lpstr>Sklepne ugotovitve - 2</vt:lpstr>
      <vt:lpstr>Sklepne ugotovitve - 3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Kakovost zraka in zdravje ljudi – skupen interes nas vseh Zaključno srečanje</dc:title>
  <dc:creator>uporabnik</dc:creator>
  <cp:lastModifiedBy>Nataša Kovač</cp:lastModifiedBy>
  <cp:revision>13</cp:revision>
  <dcterms:created xsi:type="dcterms:W3CDTF">2014-05-03T16:35:31Z</dcterms:created>
  <dcterms:modified xsi:type="dcterms:W3CDTF">2014-05-08T08:56:48Z</dcterms:modified>
</cp:coreProperties>
</file>