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o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jeni pravokotni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slov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0" name="Podnaslov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19" name="Ograda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1" name="Ograda številke diapoz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jeni pravokotni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jeni pravokotni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o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o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kroži en kot pravokotnika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o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jeni pravokotni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Ograda naslova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6E7E8BD-7D92-41F1-9804-82317AF7276E}" type="datetimeFigureOut">
              <a:rPr lang="sl-SI" smtClean="0"/>
              <a:t>16.3.2014</a:t>
            </a:fld>
            <a:endParaRPr lang="sl-SI"/>
          </a:p>
        </p:txBody>
      </p:sp>
      <p:sp>
        <p:nvSpPr>
          <p:cNvPr id="18" name="Ograda no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450712D-52E8-485C-90FD-A30ECE968033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EKOŠOLE RAZISKUJEJO ZRAK</a:t>
            </a:r>
            <a:endParaRPr lang="sl-SI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sl-SI" dirty="0" smtClean="0"/>
              <a:t>Lili </a:t>
            </a:r>
            <a:r>
              <a:rPr lang="sl-SI" dirty="0" err="1" smtClean="0"/>
              <a:t>Vavžik</a:t>
            </a:r>
            <a:r>
              <a:rPr lang="sl-SI" dirty="0" smtClean="0"/>
              <a:t>, OŠ Grm Novo mesto, </a:t>
            </a:r>
          </a:p>
          <a:p>
            <a:pPr algn="ctr"/>
            <a:r>
              <a:rPr lang="sl-SI" dirty="0" smtClean="0"/>
              <a:t>regijska koordinatorica </a:t>
            </a:r>
            <a:br>
              <a:rPr lang="sl-SI" dirty="0" smtClean="0"/>
            </a:br>
            <a:r>
              <a:rPr lang="sl-SI" dirty="0" err="1" smtClean="0"/>
              <a:t>Ekošole</a:t>
            </a:r>
            <a:r>
              <a:rPr lang="sl-SI" dirty="0" smtClean="0"/>
              <a:t> </a:t>
            </a:r>
            <a:endParaRPr lang="sl-SI" dirty="0" smtClean="0"/>
          </a:p>
          <a:p>
            <a:pPr algn="ctr"/>
            <a:r>
              <a:rPr lang="sl-SI" dirty="0"/>
              <a:t>u</a:t>
            </a:r>
            <a:r>
              <a:rPr lang="sl-SI" dirty="0" smtClean="0"/>
              <a:t>čenki </a:t>
            </a:r>
            <a:r>
              <a:rPr lang="sl-SI" dirty="0" err="1" smtClean="0"/>
              <a:t>Tyshea</a:t>
            </a:r>
            <a:r>
              <a:rPr lang="sl-SI" dirty="0" smtClean="0"/>
              <a:t> </a:t>
            </a:r>
            <a:r>
              <a:rPr lang="sl-SI" dirty="0" err="1" smtClean="0"/>
              <a:t>Anai</a:t>
            </a:r>
            <a:r>
              <a:rPr lang="sl-SI" dirty="0" smtClean="0"/>
              <a:t> </a:t>
            </a:r>
            <a:r>
              <a:rPr lang="sl-SI" dirty="0" err="1" smtClean="0"/>
              <a:t>Drab</a:t>
            </a:r>
            <a:r>
              <a:rPr lang="sl-SI" dirty="0" smtClean="0"/>
              <a:t>, Metka Vrbinc</a:t>
            </a:r>
          </a:p>
          <a:p>
            <a:pPr algn="ctr"/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PROGRAM EKOŠOLA: ZRAK</a:t>
            </a:r>
            <a:endParaRPr lang="sl-SI" sz="40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KAKOVOST ZRAKA V KRAJU</a:t>
            </a:r>
          </a:p>
          <a:p>
            <a:pPr>
              <a:buNone/>
            </a:pPr>
            <a:endParaRPr lang="sl-SI" sz="3200" b="1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r>
              <a:rPr lang="sl-SI" sz="32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KAKOVOST ZRAKA V PROSTORU</a:t>
            </a:r>
            <a:endParaRPr lang="sl-SI" sz="3200" b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KAKOVOST ZRAKA V KRAJU</a:t>
            </a:r>
            <a:endParaRPr lang="sl-SI" sz="40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Novo mesto</a:t>
            </a:r>
            <a:endParaRPr lang="sl-SI" sz="32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098" name="Picture 2" descr="http://www.burger.si/NovoMesto/SlikaNovoMest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7" y="1412776"/>
            <a:ext cx="7278477" cy="34312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797152"/>
            <a:ext cx="8101528" cy="1237888"/>
          </a:xfrm>
        </p:spPr>
        <p:txBody>
          <a:bodyPr>
            <a:noAutofit/>
          </a:bodyPr>
          <a:lstStyle/>
          <a:p>
            <a:pPr algn="ctr"/>
            <a:r>
              <a:rPr lang="sl-SI" sz="40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KAKOVOST ZRAKA V ZAPRTIH PROSTORIH</a:t>
            </a:r>
            <a:endParaRPr lang="sl-SI" sz="40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l-SI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r>
              <a:rPr lang="sl-SI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Kako bi lahko izboljšali kakovost zraka v zaprtih prostorih?</a:t>
            </a:r>
          </a:p>
          <a:p>
            <a:pPr>
              <a:buNone/>
            </a:pPr>
            <a:endParaRPr lang="sl-SI" sz="3200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r>
              <a:rPr lang="sl-SI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Ekološko delovanje</a:t>
            </a:r>
          </a:p>
          <a:p>
            <a:pPr>
              <a:buNone/>
            </a:pPr>
            <a:endParaRPr lang="sl-SI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074" name="Picture 2" descr="http://www.viva.si/upload/slike/IMG_03004_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348880"/>
            <a:ext cx="2965512" cy="1977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NAŠ OGLJIČNI ODTIS</a:t>
            </a:r>
            <a:endParaRPr lang="sl-SI" sz="40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725144"/>
            <a:ext cx="8245544" cy="1309896"/>
          </a:xfrm>
        </p:spPr>
        <p:txBody>
          <a:bodyPr>
            <a:noAutofit/>
          </a:bodyPr>
          <a:lstStyle/>
          <a:p>
            <a:pPr algn="ctr"/>
            <a:r>
              <a:rPr lang="sl-SI" sz="40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DELOVANJE V PROJEKTIH EKOŠOLE</a:t>
            </a:r>
            <a:endParaRPr lang="sl-SI" sz="40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Ekokviz</a:t>
            </a:r>
            <a:endParaRPr lang="sl-SI" sz="3200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r>
              <a:rPr lang="sl-SI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Trajnostna mobilnost</a:t>
            </a:r>
          </a:p>
          <a:p>
            <a:r>
              <a:rPr lang="sl-SI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Energijska sanacija šole</a:t>
            </a:r>
          </a:p>
          <a:p>
            <a:r>
              <a:rPr lang="sl-SI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Zeleni kotički</a:t>
            </a:r>
          </a:p>
          <a:p>
            <a:r>
              <a:rPr lang="sl-SI" sz="3200" dirty="0" err="1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Ekočistila</a:t>
            </a:r>
            <a:endParaRPr lang="sl-SI" sz="3200" dirty="0" smtClean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r>
              <a:rPr lang="sl-SI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Ločeno zbiranje odpadkov</a:t>
            </a:r>
          </a:p>
          <a:p>
            <a:r>
              <a:rPr lang="sl-SI" sz="32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Zbiranje papirja</a:t>
            </a:r>
            <a:endParaRPr lang="sl-SI" sz="32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26" name="Picture 2" descr="znak_otroci_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692696"/>
            <a:ext cx="1824202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VIZIJA BREZ AKCIJE JE SANJARJENJE. </a:t>
            </a:r>
            <a:br>
              <a:rPr lang="sl-SI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</a:br>
            <a:r>
              <a:rPr lang="sl-SI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AKCIJA BREZ CILJA JE NOČNA MORA. (Nelson Mandela)</a:t>
            </a:r>
            <a:endParaRPr lang="sl-SI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 descr="C:\Users\uporabnik\Desktop\sme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12777"/>
            <a:ext cx="4392488" cy="216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gled">
  <a:themeElements>
    <a:clrScheme name="Po meri 2">
      <a:dk1>
        <a:sysClr val="windowText" lastClr="000000"/>
      </a:dk1>
      <a:lt1>
        <a:srgbClr val="92D050"/>
      </a:lt1>
      <a:dk2>
        <a:srgbClr val="00B050"/>
      </a:dk2>
      <a:lt2>
        <a:srgbClr val="6DAA2D"/>
      </a:lt2>
      <a:accent1>
        <a:srgbClr val="49711E"/>
      </a:accent1>
      <a:accent2>
        <a:srgbClr val="009DD9"/>
      </a:accent2>
      <a:accent3>
        <a:srgbClr val="0BD0D9"/>
      </a:accent3>
      <a:accent4>
        <a:srgbClr val="10CF9B"/>
      </a:accent4>
      <a:accent5>
        <a:srgbClr val="92D050"/>
      </a:accent5>
      <a:accent6>
        <a:srgbClr val="A5C249"/>
      </a:accent6>
      <a:hlink>
        <a:srgbClr val="E2D700"/>
      </a:hlink>
      <a:folHlink>
        <a:srgbClr val="85DFD0"/>
      </a:folHlink>
    </a:clrScheme>
    <a:fontScheme name="Pogled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ogl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75</Words>
  <Application>Microsoft Office PowerPoint</Application>
  <PresentationFormat>Diaprojekcija na zaslonu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Pogled</vt:lpstr>
      <vt:lpstr>EKOŠOLE RAZISKUJEJO ZRAK</vt:lpstr>
      <vt:lpstr>PROGRAM EKOŠOLA: ZRAK</vt:lpstr>
      <vt:lpstr>KAKOVOST ZRAKA V KRAJU</vt:lpstr>
      <vt:lpstr>KAKOVOST ZRAKA V ZAPRTIH PROSTORIH</vt:lpstr>
      <vt:lpstr>NAŠ OGLJIČNI ODTIS</vt:lpstr>
      <vt:lpstr>DELOVANJE V PROJEKTIH EKOŠOLE</vt:lpstr>
      <vt:lpstr>VIZIJA BREZ AKCIJE JE SANJARJENJE.  AKCIJA BREZ CILJA JE NOČNA MORA. (Nelson Mandela)</vt:lpstr>
    </vt:vector>
  </TitlesOfParts>
  <Company>OŠ GRM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EKOŠOLE RAZISKUJEJO ZRAK</dc:title>
  <dc:creator>GRM-MFS</dc:creator>
  <cp:lastModifiedBy>uporabnik</cp:lastModifiedBy>
  <cp:revision>10</cp:revision>
  <dcterms:created xsi:type="dcterms:W3CDTF">2014-03-14T12:33:53Z</dcterms:created>
  <dcterms:modified xsi:type="dcterms:W3CDTF">2014-03-16T17:39:18Z</dcterms:modified>
</cp:coreProperties>
</file>