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87" r:id="rId3"/>
    <p:sldId id="289" r:id="rId4"/>
    <p:sldId id="257" r:id="rId5"/>
    <p:sldId id="292" r:id="rId6"/>
    <p:sldId id="288" r:id="rId7"/>
    <p:sldId id="290" r:id="rId8"/>
    <p:sldId id="259" r:id="rId9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6FF20-5FC4-41F2-81A7-0A4C1DC84964}" type="datetimeFigureOut">
              <a:rPr lang="sl-SI" smtClean="0"/>
              <a:pPr/>
              <a:t>19.6.2013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106D-9863-4A2C-8046-C172C383DA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6/19/2013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26534"/>
            <a:ext cx="4752528" cy="3812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sl-SI" sz="5000" dirty="0" smtClean="0"/>
              <a:t>V Mestni občini Murska Sobota bomo zadihali s polnimi pljuči</a:t>
            </a:r>
            <a:endParaRPr lang="sl-SI" sz="5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8143056" cy="1928826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Murska Sobota, 19.6.2013</a:t>
            </a:r>
          </a:p>
          <a:p>
            <a:r>
              <a:rPr lang="sl-SI" dirty="0" smtClean="0"/>
              <a:t>Bojan </a:t>
            </a:r>
            <a:r>
              <a:rPr lang="sl-SI" dirty="0" err="1" smtClean="0"/>
              <a:t>Petrijan</a:t>
            </a:r>
            <a:endParaRPr lang="sl-SI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 l="24610" t="11805" r="60937" b="81250"/>
          <a:stretch>
            <a:fillRect/>
          </a:stretch>
        </p:blipFill>
        <p:spPr bwMode="auto">
          <a:xfrm>
            <a:off x="6143636" y="357166"/>
            <a:ext cx="26432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otnik 5"/>
          <p:cNvSpPr/>
          <p:nvPr/>
        </p:nvSpPr>
        <p:spPr>
          <a:xfrm>
            <a:off x="285720" y="260648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20.000 prebivalcev </a:t>
            </a:r>
          </a:p>
          <a:p>
            <a:r>
              <a:rPr lang="sl-SI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(12.000 v mestu M. Sobota, </a:t>
            </a:r>
          </a:p>
          <a:p>
            <a:r>
              <a:rPr lang="sl-SI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8.000 v Krajevnih skupnostih)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 smtClean="0"/>
              <a:t>Strategija – dokumenti MO Murska Sobota</a:t>
            </a:r>
            <a:endParaRPr lang="sl-SI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50" t="25533" r="34983" b="13801"/>
          <a:stretch>
            <a:fillRect/>
          </a:stretch>
        </p:blipFill>
        <p:spPr bwMode="auto">
          <a:xfrm>
            <a:off x="71406" y="1714488"/>
            <a:ext cx="2735925" cy="3875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056" t="5334" r="40744" b="24667"/>
          <a:stretch>
            <a:fillRect/>
          </a:stretch>
        </p:blipFill>
        <p:spPr bwMode="auto">
          <a:xfrm>
            <a:off x="2928926" y="2357430"/>
            <a:ext cx="2908325" cy="415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9084" t="3234" r="19876" b="29997"/>
          <a:stretch>
            <a:fillRect/>
          </a:stretch>
        </p:blipFill>
        <p:spPr bwMode="auto">
          <a:xfrm>
            <a:off x="5971945" y="1643050"/>
            <a:ext cx="3043075" cy="452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Kateri so bistveni ukrepi, predvideni v prihodnje v</a:t>
            </a:r>
          </a:p>
          <a:p>
            <a:pPr>
              <a:buNone/>
            </a:pPr>
            <a:r>
              <a:rPr lang="sl-SI" sz="32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MO Murska Sobota ?</a:t>
            </a:r>
          </a:p>
          <a:p>
            <a:pPr>
              <a:buNone/>
            </a:pPr>
            <a:endParaRPr lang="sl-SI" sz="2200" b="1" dirty="0" smtClean="0">
              <a:latin typeface="+mj-lt"/>
            </a:endParaRPr>
          </a:p>
          <a:p>
            <a:pPr lvl="0"/>
            <a:r>
              <a:rPr lang="sl-SI" sz="2500" dirty="0" smtClean="0">
                <a:latin typeface="+mj-lt"/>
              </a:rPr>
              <a:t>ukrepi na področju spodbujanja učinkovite rabe energije in obnovljivih virov energije;</a:t>
            </a:r>
          </a:p>
          <a:p>
            <a:pPr lvl="0"/>
            <a:r>
              <a:rPr lang="sl-SI" sz="2500" dirty="0" smtClean="0">
                <a:latin typeface="+mj-lt"/>
              </a:rPr>
              <a:t>ukrepi na področju prometa;</a:t>
            </a:r>
          </a:p>
          <a:p>
            <a:pPr lvl="0"/>
            <a:r>
              <a:rPr lang="sl-SI" sz="2500" dirty="0" smtClean="0">
                <a:latin typeface="+mj-lt"/>
              </a:rPr>
              <a:t>ukrepi na drugih področjih.</a:t>
            </a:r>
          </a:p>
          <a:p>
            <a:pPr lvl="0">
              <a:buNone/>
            </a:pPr>
            <a:endParaRPr lang="sl-SI" sz="2500" dirty="0" smtClean="0">
              <a:latin typeface="+mj-lt"/>
            </a:endParaRPr>
          </a:p>
          <a:p>
            <a:pPr lvl="0">
              <a:buNone/>
            </a:pPr>
            <a:r>
              <a:rPr lang="sl-SI" sz="2500" b="1" dirty="0" smtClean="0">
                <a:latin typeface="+mj-lt"/>
              </a:rPr>
              <a:t>Načrt za kakovost zunanjega zraka na območju MO </a:t>
            </a:r>
            <a:r>
              <a:rPr lang="sl-SI" sz="2500" b="1" dirty="0" err="1" smtClean="0">
                <a:latin typeface="+mj-lt"/>
              </a:rPr>
              <a:t>M.Sobota</a:t>
            </a:r>
            <a:endParaRPr lang="sl-SI" sz="2500" dirty="0" smtClean="0">
              <a:latin typeface="+mj-lt"/>
            </a:endParaRPr>
          </a:p>
          <a:p>
            <a:pPr lvl="0">
              <a:buNone/>
            </a:pPr>
            <a:endParaRPr lang="sl-SI" sz="2500" u="sng" dirty="0" smtClean="0">
              <a:latin typeface="+mj-lt"/>
            </a:endParaRPr>
          </a:p>
          <a:p>
            <a:r>
              <a:rPr lang="sl-SI" sz="2500" u="sng" dirty="0" smtClean="0">
                <a:latin typeface="+mj-lt"/>
              </a:rPr>
              <a:t>Odlok o načrtu za kakovost zraka na območju Mestne občine Murska Sobota (2013).</a:t>
            </a:r>
            <a:r>
              <a:rPr lang="sl-SI" sz="2500" dirty="0" smtClean="0">
                <a:latin typeface="+mj-lt"/>
              </a:rPr>
              <a:t> </a:t>
            </a:r>
          </a:p>
          <a:p>
            <a:pPr>
              <a:buNone/>
            </a:pPr>
            <a:endParaRPr lang="sl-SI" sz="2500" dirty="0" smtClean="0">
              <a:latin typeface="+mj-lt"/>
            </a:endParaRPr>
          </a:p>
          <a:p>
            <a:pPr>
              <a:buNone/>
            </a:pPr>
            <a:r>
              <a:rPr lang="sl-SI" sz="2500" b="1" dirty="0" smtClean="0">
                <a:latin typeface="+mj-lt"/>
              </a:rPr>
              <a:t>Kdo?  </a:t>
            </a:r>
            <a:r>
              <a:rPr lang="sl-SI" sz="2500" dirty="0" smtClean="0">
                <a:latin typeface="+mj-lt"/>
              </a:rPr>
              <a:t>Nosilci</a:t>
            </a:r>
            <a:r>
              <a:rPr lang="sl-SI" sz="2500" b="1" dirty="0" smtClean="0">
                <a:latin typeface="+mj-lt"/>
              </a:rPr>
              <a:t> :  </a:t>
            </a:r>
            <a:r>
              <a:rPr lang="sl-SI" sz="2500" dirty="0" smtClean="0">
                <a:latin typeface="+mj-lt"/>
              </a:rPr>
              <a:t>Vlada RS, MO Murska Sobota, drugi </a:t>
            </a:r>
          </a:p>
          <a:p>
            <a:pPr>
              <a:buNone/>
            </a:pPr>
            <a:endParaRPr lang="sl-SI" sz="2500" dirty="0" smtClean="0">
              <a:latin typeface="+mj-lt"/>
            </a:endParaRPr>
          </a:p>
          <a:p>
            <a:pPr>
              <a:buNone/>
            </a:pPr>
            <a:r>
              <a:rPr lang="sl-SI" sz="2500" b="1" dirty="0" smtClean="0">
                <a:latin typeface="+mj-lt"/>
              </a:rPr>
              <a:t>Kdaj?   </a:t>
            </a:r>
            <a:r>
              <a:rPr lang="sl-SI" sz="2500" dirty="0" smtClean="0">
                <a:latin typeface="+mj-lt"/>
              </a:rPr>
              <a:t>2014-2016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/>
              <a:t>Ukrepi na področju spodbujanja učinkovite rabe energije in obnovljivih virov energije</a:t>
            </a:r>
            <a:endParaRPr lang="sl-SI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9" t="11248" r="47254" b="20397"/>
          <a:stretch>
            <a:fillRect/>
          </a:stretch>
        </p:blipFill>
        <p:spPr bwMode="auto">
          <a:xfrm>
            <a:off x="2643174" y="1857364"/>
            <a:ext cx="2957926" cy="18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otnik 4"/>
          <p:cNvSpPr/>
          <p:nvPr/>
        </p:nvSpPr>
        <p:spPr>
          <a:xfrm>
            <a:off x="179512" y="1714489"/>
            <a:ext cx="2160240" cy="483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600" b="1" u="sng" dirty="0" smtClean="0">
                <a:latin typeface="+mj-lt"/>
                <a:cs typeface="Arial" pitchFamily="34" charset="0"/>
              </a:rPr>
              <a:t>MESTO M. SOBOTA</a:t>
            </a:r>
          </a:p>
          <a:p>
            <a:endParaRPr lang="sl-SI" sz="1500" b="1" dirty="0" smtClean="0">
              <a:latin typeface="+mj-lt"/>
              <a:cs typeface="Arial" pitchFamily="34" charset="0"/>
            </a:endParaRPr>
          </a:p>
          <a:p>
            <a:r>
              <a:rPr lang="sl-SI" sz="1500" b="1" dirty="0" smtClean="0">
                <a:latin typeface="+mj-lt"/>
                <a:cs typeface="Arial" pitchFamily="34" charset="0"/>
              </a:rPr>
              <a:t>Faza 1 (2013-16) </a:t>
            </a:r>
            <a:r>
              <a:rPr lang="sl-SI" sz="1500" dirty="0" smtClean="0">
                <a:latin typeface="+mj-lt"/>
                <a:cs typeface="Arial" pitchFamily="34" charset="0"/>
              </a:rPr>
              <a:t>Povezava Kotlovnice Lendavska-Mojstrska, širjenje v ožji del mesta</a:t>
            </a:r>
          </a:p>
          <a:p>
            <a:pPr lvl="0"/>
            <a:endParaRPr lang="sl-SI" sz="1500" b="1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lvl="0"/>
            <a:r>
              <a:rPr lang="sl-SI" sz="1500" b="1" u="sng" dirty="0" smtClean="0">
                <a:latin typeface="+mj-lt"/>
                <a:ea typeface="Calibri" pitchFamily="34" charset="0"/>
                <a:cs typeface="Arial" pitchFamily="34" charset="0"/>
              </a:rPr>
              <a:t>Faza 2 (2016-18) </a:t>
            </a:r>
            <a:r>
              <a:rPr lang="sl-SI" sz="1500" dirty="0" smtClean="0">
                <a:latin typeface="+mj-lt"/>
                <a:ea typeface="Calibri" pitchFamily="34" charset="0"/>
                <a:cs typeface="Arial" pitchFamily="34" charset="0"/>
              </a:rPr>
              <a:t>Povezava </a:t>
            </a:r>
            <a:r>
              <a:rPr lang="sl-SI" sz="1500" dirty="0" err="1" smtClean="0">
                <a:latin typeface="+mj-lt"/>
                <a:ea typeface="Calibri" pitchFamily="34" charset="0"/>
                <a:cs typeface="Arial" pitchFamily="34" charset="0"/>
              </a:rPr>
              <a:t>Geovrtin</a:t>
            </a:r>
            <a:r>
              <a:rPr lang="sl-SI" sz="1500" dirty="0" smtClean="0">
                <a:latin typeface="+mj-lt"/>
                <a:ea typeface="Calibri" pitchFamily="34" charset="0"/>
                <a:cs typeface="Arial" pitchFamily="34" charset="0"/>
              </a:rPr>
              <a:t> Sob-3g-Sob-4g in kotlovnice Lendavska</a:t>
            </a:r>
          </a:p>
          <a:p>
            <a:pPr>
              <a:buNone/>
            </a:pPr>
            <a:endParaRPr lang="sl-SI" sz="1500" b="1" u="sng" dirty="0" smtClean="0">
              <a:latin typeface="+mj-lt"/>
            </a:endParaRPr>
          </a:p>
          <a:p>
            <a:r>
              <a:rPr lang="sl-SI" sz="1500" b="1" u="sng" dirty="0" smtClean="0">
                <a:latin typeface="+mj-lt"/>
              </a:rPr>
              <a:t>Po letu 2017</a:t>
            </a:r>
            <a:r>
              <a:rPr lang="sl-SI" sz="1500" b="1" dirty="0" smtClean="0">
                <a:latin typeface="+mj-lt"/>
              </a:rPr>
              <a:t> (2017-20)</a:t>
            </a:r>
            <a:r>
              <a:rPr lang="sl-SI" sz="1500" dirty="0" smtClean="0">
                <a:latin typeface="+mj-lt"/>
              </a:rPr>
              <a:t> se pristopi k izgradnji celotne mreže daljinskega ogrevanja v mestu </a:t>
            </a:r>
            <a:r>
              <a:rPr lang="sl-SI" sz="1500" dirty="0" err="1" smtClean="0">
                <a:latin typeface="+mj-lt"/>
              </a:rPr>
              <a:t>M.Sobota</a:t>
            </a:r>
            <a:r>
              <a:rPr lang="sl-SI" sz="1500" dirty="0" smtClean="0">
                <a:latin typeface="+mj-lt"/>
              </a:rPr>
              <a:t>, izgradita se črpalna in </a:t>
            </a:r>
            <a:r>
              <a:rPr lang="sl-SI" sz="1500" dirty="0" err="1" smtClean="0">
                <a:latin typeface="+mj-lt"/>
              </a:rPr>
              <a:t>reinjekcijska</a:t>
            </a:r>
            <a:r>
              <a:rPr lang="sl-SI" sz="1500" dirty="0" smtClean="0">
                <a:latin typeface="+mj-lt"/>
              </a:rPr>
              <a:t> vrtini na južnem delu M. Sobote</a:t>
            </a:r>
            <a:endParaRPr lang="sl-SI" sz="15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2428860" y="3714752"/>
            <a:ext cx="33112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dirty="0" err="1" smtClean="0">
                <a:latin typeface="+mj-lt"/>
                <a:cs typeface="Arial" pitchFamily="34" charset="0"/>
              </a:rPr>
              <a:t>Geovrtina</a:t>
            </a:r>
            <a:endParaRPr lang="sl-SI" sz="1600" dirty="0" smtClean="0">
              <a:latin typeface="+mj-lt"/>
              <a:cs typeface="Arial" pitchFamily="34" charset="0"/>
            </a:endParaRPr>
          </a:p>
          <a:p>
            <a:pPr algn="ctr"/>
            <a:endParaRPr lang="sl-SI" sz="1600" dirty="0" smtClean="0">
              <a:latin typeface="+mj-lt"/>
              <a:cs typeface="Arial" pitchFamily="34" charset="0"/>
            </a:endParaRPr>
          </a:p>
          <a:p>
            <a:pPr algn="ctr"/>
            <a:r>
              <a:rPr lang="sl-SI" sz="1600" dirty="0" smtClean="0">
                <a:latin typeface="+mj-lt"/>
                <a:cs typeface="Arial" pitchFamily="34" charset="0"/>
              </a:rPr>
              <a:t>Energetske sanacije objektov</a:t>
            </a:r>
          </a:p>
          <a:p>
            <a:endParaRPr lang="sl-SI" sz="1500" dirty="0" smtClean="0">
              <a:cs typeface="Arial" pitchFamily="34" charset="0"/>
            </a:endParaRPr>
          </a:p>
          <a:p>
            <a:pPr lvl="0"/>
            <a:endParaRPr lang="sl-SI" sz="1500" b="1" dirty="0" smtClean="0"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300192" y="1785926"/>
            <a:ext cx="2646040" cy="236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u="sng" dirty="0" smtClean="0">
                <a:latin typeface="+mj-lt"/>
              </a:rPr>
              <a:t>KRAJEVNE SKUPNOSTI</a:t>
            </a:r>
          </a:p>
          <a:p>
            <a:endParaRPr lang="sl-SI" sz="1600" dirty="0" smtClean="0">
              <a:latin typeface="+mj-lt"/>
            </a:endParaRPr>
          </a:p>
          <a:p>
            <a:r>
              <a:rPr lang="sl-SI" sz="1600" dirty="0" smtClean="0">
                <a:latin typeface="+mj-lt"/>
              </a:rPr>
              <a:t>Vzpostavitev sodobnih in zamenjava zastarelih kurilnih naprav ZKN) </a:t>
            </a:r>
            <a:r>
              <a:rPr lang="pl-PL" sz="1600" dirty="0" smtClean="0">
                <a:latin typeface="+mj-lt"/>
              </a:rPr>
              <a:t>	</a:t>
            </a:r>
          </a:p>
          <a:p>
            <a:r>
              <a:rPr lang="pl-PL" sz="1600" dirty="0" smtClean="0">
                <a:latin typeface="+mj-lt"/>
              </a:rPr>
              <a:t>	</a:t>
            </a:r>
          </a:p>
          <a:p>
            <a:r>
              <a:rPr lang="sl-SI" sz="1600" dirty="0" err="1" smtClean="0">
                <a:latin typeface="+mj-lt"/>
              </a:rPr>
              <a:t>Mikro</a:t>
            </a:r>
            <a:r>
              <a:rPr lang="sl-SI" sz="1600" dirty="0" smtClean="0">
                <a:latin typeface="+mj-lt"/>
              </a:rPr>
              <a:t> sistem DOLB –daljinsko ogrevanje na lesno biomaso  	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57694"/>
            <a:ext cx="2914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3152849" cy="20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/>
              <a:t>Ukrepi na področju prometa  </a:t>
            </a:r>
            <a:br>
              <a:rPr lang="sl-SI" sz="3200" b="1" dirty="0" smtClean="0"/>
            </a:br>
            <a:endParaRPr lang="sl-SI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184" t="43133" r="41138" b="38667"/>
          <a:stretch>
            <a:fillRect/>
          </a:stretch>
        </p:blipFill>
        <p:spPr bwMode="auto">
          <a:xfrm>
            <a:off x="142844" y="4071942"/>
            <a:ext cx="265768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633001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00174"/>
            <a:ext cx="283845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otnik 6"/>
          <p:cNvSpPr/>
          <p:nvPr/>
        </p:nvSpPr>
        <p:spPr>
          <a:xfrm>
            <a:off x="3071802" y="1785926"/>
            <a:ext cx="2714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l-SI" dirty="0" err="1" smtClean="0">
                <a:latin typeface="+mj-lt"/>
              </a:rPr>
              <a:t>Obnozna</a:t>
            </a:r>
            <a:r>
              <a:rPr lang="sl-SI" dirty="0" smtClean="0">
                <a:latin typeface="+mj-lt"/>
              </a:rPr>
              <a:t> cesta (nadaljevanje J in V obvozne ceste)</a:t>
            </a:r>
          </a:p>
          <a:p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+mj-lt"/>
              </a:rPr>
              <a:t>Ureditev  mirujočega prometa v mestu</a:t>
            </a:r>
          </a:p>
          <a:p>
            <a:pPr>
              <a:buFontTx/>
              <a:buChar char="-"/>
            </a:pP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 err="1" smtClean="0">
                <a:latin typeface="+mj-lt"/>
              </a:rPr>
              <a:t>Sobočanec</a:t>
            </a:r>
            <a:r>
              <a:rPr lang="sl-SI" dirty="0" smtClean="0">
                <a:latin typeface="+mj-lt"/>
              </a:rPr>
              <a:t> II</a:t>
            </a:r>
          </a:p>
          <a:p>
            <a:pPr>
              <a:buFontTx/>
              <a:buChar char="-"/>
            </a:pP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+mj-lt"/>
              </a:rPr>
              <a:t>Park &amp; </a:t>
            </a:r>
            <a:r>
              <a:rPr lang="sl-SI" dirty="0" err="1" smtClean="0">
                <a:latin typeface="+mj-lt"/>
              </a:rPr>
              <a:t>drive</a:t>
            </a: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+mj-lt"/>
              </a:rPr>
              <a:t>Zeleni prihod, zeleni vozni parki</a:t>
            </a:r>
          </a:p>
          <a:p>
            <a:pPr>
              <a:buFontTx/>
              <a:buChar char="-"/>
            </a:pPr>
            <a:endParaRPr lang="sl-SI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+mj-lt"/>
              </a:rPr>
              <a:t>Zasaditve (novi drevoredi)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071942"/>
            <a:ext cx="2714644" cy="177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665172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/>
              <a:t>MURSKA SOBOTA ZELENO MESTO - priznanja</a:t>
            </a:r>
            <a:endParaRPr lang="sl-SI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" y="1357298"/>
            <a:ext cx="9058665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vašo pozornost</a:t>
            </a:r>
            <a:endParaRPr lang="sl-SI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021088" y="4221088"/>
            <a:ext cx="5122912" cy="13681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l-SI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l-SI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Skupaj poskrbimo za</a:t>
            </a:r>
          </a:p>
          <a:p>
            <a:pPr>
              <a:buNone/>
            </a:pPr>
            <a:r>
              <a:rPr lang="sl-SI" sz="3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boljšo kakovost zraka.</a:t>
            </a:r>
            <a:r>
              <a:rPr lang="sl-SI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  <a:endParaRPr lang="sl-SI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248</Words>
  <Application>Microsoft Office PowerPoint</Application>
  <PresentationFormat>Diaprojekcija na zaslonu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Flow</vt:lpstr>
      <vt:lpstr>V Mestni občini Murska Sobota bomo zadihali s polnimi pljuči</vt:lpstr>
      <vt:lpstr>Diapozitiv 2</vt:lpstr>
      <vt:lpstr>Strategija – dokumenti MO Murska Sobota</vt:lpstr>
      <vt:lpstr>Diapozitiv 4</vt:lpstr>
      <vt:lpstr>Ukrepi na področju spodbujanja učinkovite rabe energije in obnovljivih virov energije</vt:lpstr>
      <vt:lpstr>Ukrepi na področju prometa   </vt:lpstr>
      <vt:lpstr>MURSKA SOBOTA ZELENO MESTO - priznanja</vt:lpstr>
      <vt:lpstr>Hvala za vašo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Mestni občini Murska Sobota bomo zadihali s polnimi pljuči</dc:title>
  <dc:creator>Tadej Sever</dc:creator>
  <cp:lastModifiedBy>uporabnik</cp:lastModifiedBy>
  <cp:revision>41</cp:revision>
  <dcterms:created xsi:type="dcterms:W3CDTF">2013-06-17T16:44:01Z</dcterms:created>
  <dcterms:modified xsi:type="dcterms:W3CDTF">2013-06-19T06:57:44Z</dcterms:modified>
</cp:coreProperties>
</file>