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9"/>
  </p:handoutMasterIdLst>
  <p:sldIdLst>
    <p:sldId id="256" r:id="rId2"/>
    <p:sldId id="266" r:id="rId3"/>
    <p:sldId id="257" r:id="rId4"/>
    <p:sldId id="264" r:id="rId5"/>
    <p:sldId id="259" r:id="rId6"/>
    <p:sldId id="267" r:id="rId7"/>
    <p:sldId id="262" r:id="rId8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E23D-2413-4DA7-B3BB-63A89148B4F0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EC7AD-7C95-45D0-AFC9-1E6BDE785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27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9D4-0685-4152-8558-557578D5055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31DC-19B6-42A9-B290-5FBCDD8E3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9D4-0685-4152-8558-557578D5055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31DC-19B6-42A9-B290-5FBCDD8E3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9D4-0685-4152-8558-557578D5055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31DC-19B6-42A9-B290-5FBCDD8E3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9D4-0685-4152-8558-557578D5055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31DC-19B6-42A9-B290-5FBCDD8E3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9D4-0685-4152-8558-557578D5055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31DC-19B6-42A9-B290-5FBCDD8E3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9D4-0685-4152-8558-557578D5055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31DC-19B6-42A9-B290-5FBCDD8E3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9D4-0685-4152-8558-557578D5055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31DC-19B6-42A9-B290-5FBCDD8E3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9D4-0685-4152-8558-557578D5055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31DC-19B6-42A9-B290-5FBCDD8E3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9D4-0685-4152-8558-557578D5055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31DC-19B6-42A9-B290-5FBCDD8E3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9D4-0685-4152-8558-557578D5055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31DC-19B6-42A9-B290-5FBCDD8E3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9D4-0685-4152-8558-557578D5055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31DC-19B6-42A9-B290-5FBCDD8E3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6E9D4-0685-4152-8558-557578D5055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B31DC-19B6-42A9-B290-5FBCDD8E3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:\Documents and Settings\Uporabnik\My Documents\Bluetooth\Inbox\20131016_133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135730"/>
            <a:ext cx="9324972" cy="69937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86710" cy="1470025"/>
          </a:xfrm>
          <a:solidFill>
            <a:srgbClr val="ADDB7B"/>
          </a:solidFill>
        </p:spPr>
        <p:txBody>
          <a:bodyPr>
            <a:normAutofit/>
          </a:bodyPr>
          <a:lstStyle/>
          <a:p>
            <a:r>
              <a:rPr lang="sl-SI" dirty="0" smtClean="0"/>
              <a:t>Šola kot sredina za vzgojo okoljsko ozaveščenih ljudi.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4282" y="1857364"/>
            <a:ext cx="8358246" cy="3539430"/>
          </a:xfrm>
          <a:prstGeom prst="rect">
            <a:avLst/>
          </a:prstGeom>
          <a:solidFill>
            <a:srgbClr val="ADDB7B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VIZIJA naše šole zapisana v VZGOJNEM NAČRTU</a:t>
            </a:r>
          </a:p>
          <a:p>
            <a:endParaRPr lang="sl-SI" sz="3200" b="1" dirty="0" smtClean="0"/>
          </a:p>
          <a:p>
            <a:r>
              <a:rPr lang="en-US" sz="3200" b="1" dirty="0" smtClean="0"/>
              <a:t>Na OŠ </a:t>
            </a:r>
            <a:r>
              <a:rPr lang="en-US" sz="3200" b="1" dirty="0" err="1" smtClean="0"/>
              <a:t>Elvire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Vatovec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Prade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skupaj</a:t>
            </a:r>
            <a:r>
              <a:rPr lang="en-US" sz="3200" b="1" dirty="0" smtClean="0"/>
              <a:t> s </a:t>
            </a:r>
            <a:r>
              <a:rPr lang="en-US" sz="3200" b="1" dirty="0" err="1" smtClean="0"/>
              <a:t>starši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skrbimo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vedoželjne</a:t>
            </a:r>
            <a:r>
              <a:rPr lang="en-US" sz="3200" b="1" dirty="0" smtClean="0"/>
              <a:t>, </a:t>
            </a:r>
            <a:r>
              <a:rPr lang="en-US" sz="3200" b="1" u="sng" dirty="0" err="1" smtClean="0"/>
              <a:t>okoljsko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ozaveščene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strpne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učence</a:t>
            </a:r>
            <a:r>
              <a:rPr lang="en-US" sz="3200" b="1" dirty="0" smtClean="0"/>
              <a:t> z </a:t>
            </a:r>
            <a:r>
              <a:rPr lang="en-US" sz="3200" b="1" dirty="0" err="1" smtClean="0"/>
              <a:t>občutkom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lastne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vrednosti</a:t>
            </a:r>
            <a:r>
              <a:rPr lang="en-US" sz="3200" b="1" dirty="0" smtClean="0"/>
              <a:t>.</a:t>
            </a:r>
            <a:endParaRPr lang="sl-SI" sz="3200" b="1" dirty="0" smtClean="0"/>
          </a:p>
          <a:p>
            <a:endParaRPr lang="sl-SI" sz="3200" b="1" dirty="0" smtClean="0"/>
          </a:p>
          <a:p>
            <a:endParaRPr lang="en-US" sz="3200" b="1" dirty="0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214950"/>
            <a:ext cx="1359618" cy="1409447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1" descr="Ϡ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9378" y="0"/>
            <a:ext cx="2064622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:\Documents and Settings\Uporabnik\My Documents\Bluetooth\Inbox\20131016_133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135730"/>
            <a:ext cx="9324972" cy="69937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079378" cy="1470025"/>
          </a:xfrm>
          <a:solidFill>
            <a:srgbClr val="ADDB7B"/>
          </a:solidFill>
        </p:spPr>
        <p:txBody>
          <a:bodyPr>
            <a:normAutofit/>
          </a:bodyPr>
          <a:lstStyle/>
          <a:p>
            <a:r>
              <a:rPr lang="sl-SI" dirty="0" smtClean="0"/>
              <a:t>Šola kot sredina za vzgojo okoljsko ozaveščenih ljudi.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2285992"/>
            <a:ext cx="2143140" cy="523220"/>
          </a:xfrm>
          <a:prstGeom prst="rect">
            <a:avLst/>
          </a:prstGeom>
          <a:solidFill>
            <a:srgbClr val="ADDB7B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/>
              <a:t>motivacija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2071678"/>
            <a:ext cx="2143140" cy="523220"/>
          </a:xfrm>
          <a:prstGeom prst="rect">
            <a:avLst/>
          </a:prstGeom>
          <a:solidFill>
            <a:srgbClr val="ADDB7B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/>
              <a:t>znanje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28860" y="4214818"/>
            <a:ext cx="3357586" cy="523220"/>
          </a:xfrm>
          <a:prstGeom prst="rect">
            <a:avLst/>
          </a:prstGeom>
          <a:solidFill>
            <a:srgbClr val="ADDB7B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/>
              <a:t>enotnost   delovanja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000496" y="3143248"/>
            <a:ext cx="2143140" cy="523220"/>
          </a:xfrm>
          <a:prstGeom prst="rect">
            <a:avLst/>
          </a:prstGeom>
          <a:solidFill>
            <a:srgbClr val="ADDB7B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/>
              <a:t>sodelovanje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86512" y="2285992"/>
            <a:ext cx="2357454" cy="523220"/>
          </a:xfrm>
          <a:prstGeom prst="rect">
            <a:avLst/>
          </a:prstGeom>
          <a:solidFill>
            <a:srgbClr val="ADDB7B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/>
              <a:t>entuziazem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214686"/>
            <a:ext cx="3357554" cy="523220"/>
          </a:xfrm>
          <a:prstGeom prst="rect">
            <a:avLst/>
          </a:prstGeom>
          <a:solidFill>
            <a:srgbClr val="ADDB7B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/>
              <a:t>finančne možnosti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57950" y="3500438"/>
            <a:ext cx="2143140" cy="523220"/>
          </a:xfrm>
          <a:prstGeom prst="rect">
            <a:avLst/>
          </a:prstGeom>
          <a:solidFill>
            <a:srgbClr val="ADDB7B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/>
              <a:t>zgled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57620" y="5143512"/>
            <a:ext cx="3500462" cy="523220"/>
          </a:xfrm>
          <a:prstGeom prst="rect">
            <a:avLst/>
          </a:prstGeom>
          <a:solidFill>
            <a:srgbClr val="ADDB7B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/>
              <a:t>povratna informacija</a:t>
            </a:r>
            <a:endParaRPr lang="en-US" sz="2800" b="1" dirty="0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214950"/>
            <a:ext cx="1359618" cy="1409447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1" descr="Ϡ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9378" y="0"/>
            <a:ext cx="2064622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porabnik\My Documents\Bluetooth\Inbox\vremenska hiš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0"/>
            <a:ext cx="514350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16" cy="1470025"/>
          </a:xfrm>
          <a:solidFill>
            <a:srgbClr val="ADDB7B"/>
          </a:solidFill>
        </p:spPr>
        <p:txBody>
          <a:bodyPr>
            <a:normAutofit/>
          </a:bodyPr>
          <a:lstStyle/>
          <a:p>
            <a:r>
              <a:rPr lang="sl-SI" sz="3600" b="1" dirty="0" smtClean="0"/>
              <a:t>Okoljske vsebine v posodobljenem učnem načrtu.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57496"/>
            <a:ext cx="8786842" cy="4714884"/>
          </a:xfrm>
        </p:spPr>
        <p:txBody>
          <a:bodyPr>
            <a:normAutofit/>
          </a:bodyPr>
          <a:lstStyle/>
          <a:p>
            <a:pPr algn="l"/>
            <a:endParaRPr lang="sl-SI" b="1" dirty="0" smtClean="0">
              <a:solidFill>
                <a:srgbClr val="FFFF00"/>
              </a:solidFill>
            </a:endParaRPr>
          </a:p>
          <a:p>
            <a:pPr algn="l"/>
            <a:endParaRPr lang="sl-SI" b="1" dirty="0" smtClean="0">
              <a:solidFill>
                <a:srgbClr val="FFFF00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57364"/>
            <a:ext cx="8929718" cy="954107"/>
          </a:xfrm>
          <a:prstGeom prst="rect">
            <a:avLst/>
          </a:prstGeom>
          <a:solidFill>
            <a:srgbClr val="ADDB7B">
              <a:alpha val="62000"/>
            </a:srgbClr>
          </a:solidFill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Nekaj učnih ciljev povezanih s kakovostjo zraka je v 3. razredu, še več v 5. razredu.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214686"/>
            <a:ext cx="8858280" cy="3539430"/>
          </a:xfrm>
          <a:prstGeom prst="rect">
            <a:avLst/>
          </a:prstGeom>
          <a:solidFill>
            <a:srgbClr val="ADDB7B">
              <a:alpha val="65000"/>
            </a:srgbClr>
          </a:solidFill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npr. učenci in učenke: </a:t>
            </a:r>
          </a:p>
          <a:p>
            <a:endParaRPr lang="sl-SI" sz="2800" b="1" dirty="0" smtClean="0"/>
          </a:p>
          <a:p>
            <a:pPr>
              <a:buFont typeface="Wingdings" pitchFamily="2" charset="2"/>
              <a:buChar char="q"/>
            </a:pPr>
            <a:r>
              <a:rPr lang="sl-SI" sz="2800" b="1" dirty="0" smtClean="0"/>
              <a:t>znajo prepoznati in opisati glavne onesnaževalce zraka in lokalne vire onesnaževanja zraka</a:t>
            </a:r>
          </a:p>
          <a:p>
            <a:pPr>
              <a:buFont typeface="Wingdings" pitchFamily="2" charset="2"/>
              <a:buChar char="q"/>
            </a:pPr>
            <a:endParaRPr lang="sl-SI" sz="2800" b="1" dirty="0" smtClean="0"/>
          </a:p>
          <a:p>
            <a:pPr>
              <a:buFont typeface="Wingdings" pitchFamily="2" charset="2"/>
              <a:buChar char="q"/>
            </a:pPr>
            <a:r>
              <a:rPr lang="sl-SI" sz="2800" b="1" dirty="0" smtClean="0"/>
              <a:t> ugotoviti onesnaženje zraka s trdnimi delci</a:t>
            </a:r>
          </a:p>
          <a:p>
            <a:pPr>
              <a:buFont typeface="Wingdings" pitchFamily="2" charset="2"/>
              <a:buChar char="q"/>
            </a:pPr>
            <a:endParaRPr lang="sl-SI" sz="2800" b="1" dirty="0" smtClean="0"/>
          </a:p>
          <a:p>
            <a:pPr>
              <a:buFont typeface="Wingdings" pitchFamily="2" charset="2"/>
              <a:buChar char="q"/>
            </a:pPr>
            <a:r>
              <a:rPr lang="sl-SI" sz="2800" b="1" dirty="0" smtClean="0"/>
              <a:t> znajo predlagati možne rešitve za čiščenje zraka</a:t>
            </a:r>
          </a:p>
        </p:txBody>
      </p:sp>
      <p:pic>
        <p:nvPicPr>
          <p:cNvPr id="10" name="Picture 1" descr="Ϡ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0"/>
            <a:ext cx="2064622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"/>
            <a:ext cx="7772400" cy="1378148"/>
          </a:xfrm>
          <a:prstGeom prst="rect">
            <a:avLst/>
          </a:prstGeom>
          <a:solidFill>
            <a:srgbClr val="ADDB7B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Okoljske vsebine v posodobljenem učnem načrtu.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00174"/>
            <a:ext cx="9358346" cy="954107"/>
          </a:xfrm>
          <a:prstGeom prst="rect">
            <a:avLst/>
          </a:prstGeom>
          <a:solidFill>
            <a:srgbClr val="ADDB7B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NAR 7: učenci spoznajo vzroke za povečanje emisij plinov in s tem povezanim ogrevanjem ozračja...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28992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571744"/>
            <a:ext cx="9358346" cy="954107"/>
          </a:xfrm>
          <a:prstGeom prst="rect">
            <a:avLst/>
          </a:prstGeom>
          <a:solidFill>
            <a:srgbClr val="ADDB7B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KEM 8: učenci spoznajo vplive halogeniranih ogljikovodikov na tanjšanje ozonske plasti, ..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643314"/>
            <a:ext cx="9358346" cy="523220"/>
          </a:xfrm>
          <a:prstGeom prst="rect">
            <a:avLst/>
          </a:prstGeom>
          <a:solidFill>
            <a:srgbClr val="ADDB7B">
              <a:alpha val="70000"/>
            </a:srgbClr>
          </a:solidFill>
        </p:spPr>
        <p:txBody>
          <a:bodyPr wrap="square" rtlCol="0" anchor="ctr">
            <a:spAutoFit/>
          </a:bodyPr>
          <a:lstStyle/>
          <a:p>
            <a:r>
              <a:rPr lang="sl-SI" sz="2800" b="1" dirty="0" smtClean="0"/>
              <a:t>KEM 9: spoznajo vplive uporabe polimerov  na okolje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357694"/>
            <a:ext cx="9358346" cy="954107"/>
          </a:xfrm>
          <a:prstGeom prst="rect">
            <a:avLst/>
          </a:prstGeom>
          <a:solidFill>
            <a:srgbClr val="ADDB7B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BIO 8: razumejo negativne vplive drobnih delcev in strupenih snovi v zraku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572140"/>
            <a:ext cx="9358346" cy="954107"/>
          </a:xfrm>
          <a:prstGeom prst="rect">
            <a:avLst/>
          </a:prstGeom>
          <a:solidFill>
            <a:srgbClr val="ADDB7B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BIO 9: spoznajo vzroke in posledice nastanka ozonske luknje in globalnega ogrevanja,..</a:t>
            </a:r>
            <a:endParaRPr lang="en-US" sz="2800" b="1" dirty="0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4382" y="0"/>
            <a:ext cx="1359618" cy="140944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192" cy="68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://www.o-fpreserna.mb.edus.si/Razvanje_splet/Eko_sola_Razvanje/Eko_s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100645"/>
            <a:ext cx="2500330" cy="2757355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772400" cy="1470025"/>
          </a:xfrm>
          <a:prstGeom prst="rect">
            <a:avLst/>
          </a:prstGeom>
          <a:solidFill>
            <a:srgbClr val="ADDB7B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14.</a:t>
            </a:r>
            <a:r>
              <a:rPr kumimoji="0" lang="sl-SI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leto v projektu </a:t>
            </a:r>
          </a:p>
          <a:p>
            <a:pPr algn="ctr">
              <a:spcBef>
                <a:spcPct val="0"/>
              </a:spcBef>
            </a:pPr>
            <a:r>
              <a:rPr lang="sl-SI" sz="4400" dirty="0" smtClean="0"/>
              <a:t>Eko šola kot način življenja.</a:t>
            </a:r>
            <a:endParaRPr lang="en-US" sz="44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://www.fee-international.org/vers2011/gfx/fee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1301191" cy="2357454"/>
          </a:xfrm>
          <a:prstGeom prst="rect">
            <a:avLst/>
          </a:prstGeom>
          <a:noFill/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0"/>
            <a:ext cx="1500166" cy="1555146"/>
          </a:xfrm>
          <a:prstGeom prst="rect">
            <a:avLst/>
          </a:prstGeom>
          <a:noFill/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286248" y="1643050"/>
            <a:ext cx="4857752" cy="4500594"/>
          </a:xfrm>
          <a:solidFill>
            <a:srgbClr val="ADDB7B"/>
          </a:solidFill>
        </p:spPr>
        <p:txBody>
          <a:bodyPr>
            <a:normAutofit lnSpcReduction="10000"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Ločeno zbiranje odpadkov,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eko kviz,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eko dan, </a:t>
            </a:r>
          </a:p>
          <a:p>
            <a:r>
              <a:rPr lang="sl-SI" dirty="0" err="1" smtClean="0">
                <a:solidFill>
                  <a:schemeClr val="tx1"/>
                </a:solidFill>
              </a:rPr>
              <a:t>permakultura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na šoli,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skrb za živali,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eko ex-tempore,  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ETM in TZO, zelene straže,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eko branje, Modri Jan, ..</a:t>
            </a:r>
          </a:p>
          <a:p>
            <a:endParaRPr lang="sl-SI" dirty="0" smtClean="0">
              <a:solidFill>
                <a:schemeClr val="tx1"/>
              </a:solidFill>
            </a:endParaRPr>
          </a:p>
          <a:p>
            <a:endParaRPr lang="sl-SI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16829"/>
            <a:ext cx="540588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523963"/>
            <a:ext cx="5395914" cy="404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93" y="332656"/>
            <a:ext cx="5757664" cy="385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1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9722" y="0"/>
            <a:ext cx="3824278" cy="2868209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27" name="Picture 3" descr="E:\4 eko šola\Projekti\EKO DAN\POTI DO VODE 2013\slike\pot do jez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67200" cy="28575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028" name="Picture 4" descr="E:\4 eko šola\Projekti\EKO DAN\eko dan šport in špas\slike ekodan spotrspas\DSC_00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1295400"/>
            <a:ext cx="2857500" cy="42672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029" name="Picture 5" descr="E:\4 eko šola\Projekti\EKO DAN\eko dan šport in špas\slike ekodan spotrspas\DSCN08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0415"/>
            <a:ext cx="3903655" cy="292758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911206"/>
            <a:ext cx="3929058" cy="294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2071678"/>
            <a:ext cx="3143272" cy="4191029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33198" y="879878"/>
            <a:ext cx="3296830" cy="439577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214414" y="5500702"/>
            <a:ext cx="7000924" cy="923330"/>
          </a:xfrm>
          <a:prstGeom prst="rect">
            <a:avLst/>
          </a:prstGeom>
          <a:solidFill>
            <a:srgbClr val="ADDB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5400" dirty="0" smtClean="0"/>
              <a:t>Hvala  za pozornost!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</TotalTime>
  <Words>242</Words>
  <Application>Microsoft Office PowerPoint</Application>
  <PresentationFormat>Diaprojekcija na zaslonu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Office Theme</vt:lpstr>
      <vt:lpstr>Šola kot sredina za vzgojo okoljsko ozaveščenih ljudi. </vt:lpstr>
      <vt:lpstr>Šola kot sredina za vzgojo okoljsko ozaveščenih ljudi. </vt:lpstr>
      <vt:lpstr>Okoljske vsebine v posodobljenem učnem načrtu.</vt:lpstr>
      <vt:lpstr>PowerPointova predstavitev</vt:lpstr>
      <vt:lpstr>PowerPointova predstavitev</vt:lpstr>
      <vt:lpstr>PowerPointova predstavitev</vt:lpstr>
      <vt:lpstr>PowerPointova predstavitev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Šola kot sredina za vzgojo okoljsko ozaveščenih ljudi. </dc:title>
  <dc:creator>Uporabnik</dc:creator>
  <cp:lastModifiedBy>Uporabnik</cp:lastModifiedBy>
  <cp:revision>187</cp:revision>
  <dcterms:created xsi:type="dcterms:W3CDTF">2013-10-15T10:20:46Z</dcterms:created>
  <dcterms:modified xsi:type="dcterms:W3CDTF">2013-10-17T10:32:56Z</dcterms:modified>
</cp:coreProperties>
</file>