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1" r:id="rId4"/>
    <p:sldId id="258" r:id="rId5"/>
    <p:sldId id="276" r:id="rId6"/>
    <p:sldId id="272" r:id="rId7"/>
    <p:sldId id="273" r:id="rId8"/>
    <p:sldId id="259" r:id="rId9"/>
    <p:sldId id="264" r:id="rId10"/>
    <p:sldId id="265" r:id="rId11"/>
    <p:sldId id="270" r:id="rId12"/>
    <p:sldId id="266" r:id="rId13"/>
    <p:sldId id="263" r:id="rId14"/>
    <p:sldId id="262" r:id="rId15"/>
    <p:sldId id="275" r:id="rId16"/>
    <p:sldId id="269" r:id="rId17"/>
    <p:sldId id="277" r:id="rId18"/>
    <p:sldId id="267" r:id="rId19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2814" y="-14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F10A5-25D4-4AFF-AE51-8504B906336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13085043-060A-488D-98C8-9736EED198F8}">
      <dgm:prSet phldrT="[besedilo]" custT="1"/>
      <dgm:spPr>
        <a:solidFill>
          <a:srgbClr val="00B050"/>
        </a:solidFill>
      </dgm:spPr>
      <dgm:t>
        <a:bodyPr/>
        <a:lstStyle/>
        <a:p>
          <a:r>
            <a:rPr lang="sl-SI" sz="1200" b="1" dirty="0" smtClean="0"/>
            <a:t>Kazalci KOS</a:t>
          </a:r>
          <a:endParaRPr lang="sl-SI" sz="1200" b="1" dirty="0"/>
        </a:p>
      </dgm:t>
    </dgm:pt>
    <dgm:pt modelId="{5A809FC7-B94A-4655-BB24-A654B716049A}" type="parTrans" cxnId="{2D6F7857-E9E2-4E8F-90A1-B9AD90433936}">
      <dgm:prSet/>
      <dgm:spPr/>
      <dgm:t>
        <a:bodyPr/>
        <a:lstStyle/>
        <a:p>
          <a:endParaRPr lang="sl-SI"/>
        </a:p>
      </dgm:t>
    </dgm:pt>
    <dgm:pt modelId="{1413C988-97B3-4B53-8D33-54D99E061BAC}" type="sibTrans" cxnId="{2D6F7857-E9E2-4E8F-90A1-B9AD90433936}">
      <dgm:prSet/>
      <dgm:spPr/>
      <dgm:t>
        <a:bodyPr/>
        <a:lstStyle/>
        <a:p>
          <a:endParaRPr lang="sl-SI"/>
        </a:p>
      </dgm:t>
    </dgm:pt>
    <dgm:pt modelId="{78EB2C72-135E-4BD2-A955-FF8989E2E450}">
      <dgm:prSet phldrT="[besedilo]" custT="1"/>
      <dgm:spPr>
        <a:solidFill>
          <a:srgbClr val="00B050"/>
        </a:solidFill>
      </dgm:spPr>
      <dgm:t>
        <a:bodyPr/>
        <a:lstStyle/>
        <a:p>
          <a:r>
            <a:rPr lang="sl-SI" sz="1200" b="1" dirty="0" smtClean="0"/>
            <a:t>Energija</a:t>
          </a:r>
          <a:endParaRPr lang="sl-SI" sz="1200" b="1" dirty="0"/>
        </a:p>
      </dgm:t>
    </dgm:pt>
    <dgm:pt modelId="{C9ADD1D9-1097-4F68-BFCE-C9859BC7F056}" type="parTrans" cxnId="{7281105A-92D3-49A0-B5FD-E1886C246322}">
      <dgm:prSet/>
      <dgm:spPr/>
      <dgm:t>
        <a:bodyPr/>
        <a:lstStyle/>
        <a:p>
          <a:endParaRPr lang="sl-SI" dirty="0"/>
        </a:p>
      </dgm:t>
    </dgm:pt>
    <dgm:pt modelId="{54F8E537-56C7-4B8C-8995-E1A7EFFAB787}" type="sibTrans" cxnId="{7281105A-92D3-49A0-B5FD-E1886C246322}">
      <dgm:prSet/>
      <dgm:spPr/>
      <dgm:t>
        <a:bodyPr/>
        <a:lstStyle/>
        <a:p>
          <a:endParaRPr lang="sl-SI"/>
        </a:p>
      </dgm:t>
    </dgm:pt>
    <dgm:pt modelId="{FDFC35D8-2B6A-4BE3-835D-17F0B3959A14}">
      <dgm:prSet phldrT="[besedilo]" custT="1"/>
      <dgm:spPr>
        <a:solidFill>
          <a:srgbClr val="00B050"/>
        </a:solidFill>
      </dgm:spPr>
      <dgm:t>
        <a:bodyPr/>
        <a:lstStyle/>
        <a:p>
          <a:r>
            <a:rPr lang="sl-SI" sz="1200" b="1" dirty="0" smtClean="0"/>
            <a:t>Promet</a:t>
          </a:r>
          <a:endParaRPr lang="sl-SI" sz="1200" b="1" dirty="0"/>
        </a:p>
      </dgm:t>
    </dgm:pt>
    <dgm:pt modelId="{DE0BE387-49A0-4AF5-BFEE-C112A2A8B126}" type="parTrans" cxnId="{F6B9E7A6-251A-4B80-A6F8-47A79C6DFB0A}">
      <dgm:prSet/>
      <dgm:spPr/>
      <dgm:t>
        <a:bodyPr/>
        <a:lstStyle/>
        <a:p>
          <a:endParaRPr lang="sl-SI" dirty="0"/>
        </a:p>
      </dgm:t>
    </dgm:pt>
    <dgm:pt modelId="{22F5A0F8-FBB9-41C7-91FF-71A99CA609D6}" type="sibTrans" cxnId="{F6B9E7A6-251A-4B80-A6F8-47A79C6DFB0A}">
      <dgm:prSet/>
      <dgm:spPr/>
      <dgm:t>
        <a:bodyPr/>
        <a:lstStyle/>
        <a:p>
          <a:endParaRPr lang="sl-SI"/>
        </a:p>
      </dgm:t>
    </dgm:pt>
    <dgm:pt modelId="{19E5432E-412F-4DEA-9A8A-03540A03029E}">
      <dgm:prSet phldrT="[besedilo]" custT="1"/>
      <dgm:spPr>
        <a:solidFill>
          <a:srgbClr val="00B050"/>
        </a:solidFill>
      </dgm:spPr>
      <dgm:t>
        <a:bodyPr/>
        <a:lstStyle/>
        <a:p>
          <a:r>
            <a:rPr lang="sl-SI" sz="1200" b="1" dirty="0" smtClean="0"/>
            <a:t>Snovni tok</a:t>
          </a:r>
          <a:endParaRPr lang="sl-SI" sz="1200" b="1" dirty="0"/>
        </a:p>
      </dgm:t>
    </dgm:pt>
    <dgm:pt modelId="{506BF6E2-7F1A-424A-8422-262D16C35720}" type="parTrans" cxnId="{438F3904-5E17-4D0A-A517-F4D07CA05D83}">
      <dgm:prSet/>
      <dgm:spPr/>
      <dgm:t>
        <a:bodyPr/>
        <a:lstStyle/>
        <a:p>
          <a:endParaRPr lang="sl-SI" dirty="0"/>
        </a:p>
      </dgm:t>
    </dgm:pt>
    <dgm:pt modelId="{18F33D40-C3F4-413D-B702-9C1654EC1677}" type="sibTrans" cxnId="{438F3904-5E17-4D0A-A517-F4D07CA05D83}">
      <dgm:prSet/>
      <dgm:spPr/>
      <dgm:t>
        <a:bodyPr/>
        <a:lstStyle/>
        <a:p>
          <a:endParaRPr lang="sl-SI"/>
        </a:p>
      </dgm:t>
    </dgm:pt>
    <dgm:pt modelId="{56988351-022A-4E7B-90E5-5A27777A74D9}">
      <dgm:prSet phldrT="[besedilo]" custT="1"/>
      <dgm:spPr>
        <a:solidFill>
          <a:srgbClr val="00B050"/>
        </a:solidFill>
      </dgm:spPr>
      <dgm:t>
        <a:bodyPr/>
        <a:lstStyle/>
        <a:p>
          <a:r>
            <a:rPr lang="sl-SI" sz="1200" b="1" dirty="0" smtClean="0"/>
            <a:t>Odpadki</a:t>
          </a:r>
          <a:endParaRPr lang="sl-SI" sz="1200" b="1" dirty="0"/>
        </a:p>
      </dgm:t>
    </dgm:pt>
    <dgm:pt modelId="{A5B95BB2-B039-4EF6-9320-2846324969A8}" type="parTrans" cxnId="{522A06AF-33A5-488C-A834-6651B9E89EE1}">
      <dgm:prSet/>
      <dgm:spPr/>
      <dgm:t>
        <a:bodyPr/>
        <a:lstStyle/>
        <a:p>
          <a:endParaRPr lang="sl-SI" dirty="0"/>
        </a:p>
      </dgm:t>
    </dgm:pt>
    <dgm:pt modelId="{3B755DC1-20DA-4ECC-BE15-09FAD2160210}" type="sibTrans" cxnId="{522A06AF-33A5-488C-A834-6651B9E89EE1}">
      <dgm:prSet/>
      <dgm:spPr/>
      <dgm:t>
        <a:bodyPr/>
        <a:lstStyle/>
        <a:p>
          <a:endParaRPr lang="sl-SI"/>
        </a:p>
      </dgm:t>
    </dgm:pt>
    <dgm:pt modelId="{81BD103A-1C00-4A9C-9A80-81CA02576047}">
      <dgm:prSet/>
      <dgm:spPr/>
      <dgm:t>
        <a:bodyPr/>
        <a:lstStyle/>
        <a:p>
          <a:endParaRPr lang="sl-SI"/>
        </a:p>
      </dgm:t>
    </dgm:pt>
    <dgm:pt modelId="{7FBCA4BC-3508-44E8-B202-2B42450F1542}" type="parTrans" cxnId="{C51EC51F-3849-44CC-A399-DEACA5E99C4B}">
      <dgm:prSet/>
      <dgm:spPr/>
      <dgm:t>
        <a:bodyPr/>
        <a:lstStyle/>
        <a:p>
          <a:endParaRPr lang="sl-SI"/>
        </a:p>
      </dgm:t>
    </dgm:pt>
    <dgm:pt modelId="{342CBD5F-940D-4B0D-8B0E-F08E31E74791}" type="sibTrans" cxnId="{C51EC51F-3849-44CC-A399-DEACA5E99C4B}">
      <dgm:prSet/>
      <dgm:spPr/>
      <dgm:t>
        <a:bodyPr/>
        <a:lstStyle/>
        <a:p>
          <a:endParaRPr lang="sl-SI"/>
        </a:p>
      </dgm:t>
    </dgm:pt>
    <dgm:pt modelId="{EE4EFD04-34FA-4A8A-9D45-C15D73FBB424}">
      <dgm:prSet phldrT="[besedilo]"/>
      <dgm:spPr/>
      <dgm:t>
        <a:bodyPr/>
        <a:lstStyle/>
        <a:p>
          <a:endParaRPr lang="sl-SI"/>
        </a:p>
      </dgm:t>
    </dgm:pt>
    <dgm:pt modelId="{BC5E59FB-77B0-460A-9949-171AC071EF3E}" type="parTrans" cxnId="{357978CA-53B6-4418-8948-5867D563CDCD}">
      <dgm:prSet/>
      <dgm:spPr/>
      <dgm:t>
        <a:bodyPr/>
        <a:lstStyle/>
        <a:p>
          <a:endParaRPr lang="sl-SI"/>
        </a:p>
      </dgm:t>
    </dgm:pt>
    <dgm:pt modelId="{7930E2C8-CED6-42E3-94F1-9C1CB33A4CB0}" type="sibTrans" cxnId="{357978CA-53B6-4418-8948-5867D563CDCD}">
      <dgm:prSet/>
      <dgm:spPr/>
      <dgm:t>
        <a:bodyPr/>
        <a:lstStyle/>
        <a:p>
          <a:endParaRPr lang="sl-SI"/>
        </a:p>
      </dgm:t>
    </dgm:pt>
    <dgm:pt modelId="{7FC52708-96B4-4131-98B5-57AE1EC51E32}">
      <dgm:prSet phldrT="[besedilo]" phldr="1"/>
      <dgm:spPr/>
      <dgm:t>
        <a:bodyPr/>
        <a:lstStyle/>
        <a:p>
          <a:endParaRPr lang="sl-SI"/>
        </a:p>
      </dgm:t>
    </dgm:pt>
    <dgm:pt modelId="{8D3DEB9B-B219-4AED-8024-F00B5587754C}" type="parTrans" cxnId="{3FB3D2C3-3411-423F-A53D-1D8F42E4BC85}">
      <dgm:prSet/>
      <dgm:spPr/>
      <dgm:t>
        <a:bodyPr/>
        <a:lstStyle/>
        <a:p>
          <a:endParaRPr lang="sl-SI"/>
        </a:p>
      </dgm:t>
    </dgm:pt>
    <dgm:pt modelId="{8439E6A5-2B4B-434A-A5D5-115FCB2522BE}" type="sibTrans" cxnId="{3FB3D2C3-3411-423F-A53D-1D8F42E4BC85}">
      <dgm:prSet/>
      <dgm:spPr/>
      <dgm:t>
        <a:bodyPr/>
        <a:lstStyle/>
        <a:p>
          <a:endParaRPr lang="sl-SI"/>
        </a:p>
      </dgm:t>
    </dgm:pt>
    <dgm:pt modelId="{7ECDF108-AEFA-4C37-A39A-220708F2462E}">
      <dgm:prSet phldrT="[besedilo]" custT="1"/>
      <dgm:spPr>
        <a:solidFill>
          <a:srgbClr val="00B050"/>
        </a:solidFill>
      </dgm:spPr>
      <dgm:t>
        <a:bodyPr/>
        <a:lstStyle/>
        <a:p>
          <a:r>
            <a:rPr lang="sl-SI" sz="1050" b="1" dirty="0" smtClean="0"/>
            <a:t>Podnebne spremembe</a:t>
          </a:r>
          <a:endParaRPr lang="sl-SI" sz="1050" b="1" dirty="0"/>
        </a:p>
      </dgm:t>
    </dgm:pt>
    <dgm:pt modelId="{6287B759-ADCA-48AB-A904-BCA31E474795}" type="parTrans" cxnId="{34855A7C-F415-40D5-A3C4-F4AB122BD9D3}">
      <dgm:prSet/>
      <dgm:spPr/>
      <dgm:t>
        <a:bodyPr/>
        <a:lstStyle/>
        <a:p>
          <a:endParaRPr lang="sl-SI" dirty="0"/>
        </a:p>
      </dgm:t>
    </dgm:pt>
    <dgm:pt modelId="{126EB311-E008-4082-80FA-25704FAFDB50}" type="sibTrans" cxnId="{34855A7C-F415-40D5-A3C4-F4AB122BD9D3}">
      <dgm:prSet/>
      <dgm:spPr/>
      <dgm:t>
        <a:bodyPr/>
        <a:lstStyle/>
        <a:p>
          <a:endParaRPr lang="sl-SI"/>
        </a:p>
      </dgm:t>
    </dgm:pt>
    <dgm:pt modelId="{5773760E-B8F9-4DD6-BBDB-ACC90C8E2D9D}">
      <dgm:prSet phldrT="[besedilo]" custT="1"/>
      <dgm:spPr>
        <a:solidFill>
          <a:srgbClr val="00B050"/>
        </a:solidFill>
      </dgm:spPr>
      <dgm:t>
        <a:bodyPr/>
        <a:lstStyle/>
        <a:p>
          <a:r>
            <a:rPr lang="sl-SI" sz="1200" b="1" dirty="0" smtClean="0"/>
            <a:t>Zdravje</a:t>
          </a:r>
          <a:endParaRPr lang="sl-SI" sz="1200" b="1" dirty="0"/>
        </a:p>
      </dgm:t>
    </dgm:pt>
    <dgm:pt modelId="{F4AE80C3-CB54-4432-B774-B58B964182A6}" type="parTrans" cxnId="{43DD0E3C-1299-4C52-A0A7-8C63457F579E}">
      <dgm:prSet/>
      <dgm:spPr/>
      <dgm:t>
        <a:bodyPr/>
        <a:lstStyle/>
        <a:p>
          <a:endParaRPr lang="sl-SI" dirty="0"/>
        </a:p>
      </dgm:t>
    </dgm:pt>
    <dgm:pt modelId="{A22F11C1-B090-4A68-922D-E7757EE618FE}" type="sibTrans" cxnId="{43DD0E3C-1299-4C52-A0A7-8C63457F579E}">
      <dgm:prSet/>
      <dgm:spPr/>
      <dgm:t>
        <a:bodyPr/>
        <a:lstStyle/>
        <a:p>
          <a:endParaRPr lang="sl-SI"/>
        </a:p>
      </dgm:t>
    </dgm:pt>
    <dgm:pt modelId="{C0532479-1108-407D-B21F-4BE0190B974C}">
      <dgm:prSet phldrT="[besedilo]" custT="1"/>
      <dgm:spPr>
        <a:solidFill>
          <a:srgbClr val="00B050"/>
        </a:solidFill>
      </dgm:spPr>
      <dgm:t>
        <a:bodyPr/>
        <a:lstStyle/>
        <a:p>
          <a:r>
            <a:rPr lang="sl-SI" sz="1200" b="1" dirty="0" smtClean="0"/>
            <a:t>Morje</a:t>
          </a:r>
          <a:endParaRPr lang="sl-SI" sz="1200" b="1" dirty="0"/>
        </a:p>
      </dgm:t>
    </dgm:pt>
    <dgm:pt modelId="{D82A17BE-59E9-44AD-999A-1ADB48B555AD}" type="parTrans" cxnId="{96D0B7EC-0B65-4EC1-BCE6-E9C8FEDC2B30}">
      <dgm:prSet/>
      <dgm:spPr/>
      <dgm:t>
        <a:bodyPr/>
        <a:lstStyle/>
        <a:p>
          <a:endParaRPr lang="sl-SI" dirty="0"/>
        </a:p>
      </dgm:t>
    </dgm:pt>
    <dgm:pt modelId="{7F8FD27A-A905-48EC-BFD0-31D68E681411}" type="sibTrans" cxnId="{96D0B7EC-0B65-4EC1-BCE6-E9C8FEDC2B30}">
      <dgm:prSet/>
      <dgm:spPr/>
      <dgm:t>
        <a:bodyPr/>
        <a:lstStyle/>
        <a:p>
          <a:endParaRPr lang="sl-SI"/>
        </a:p>
      </dgm:t>
    </dgm:pt>
    <dgm:pt modelId="{14CCDB91-664B-4CD0-B63A-38A6578EDDC2}">
      <dgm:prSet phldrT="[besedilo]" custT="1"/>
      <dgm:spPr>
        <a:solidFill>
          <a:srgbClr val="00B050"/>
        </a:solidFill>
      </dgm:spPr>
      <dgm:t>
        <a:bodyPr/>
        <a:lstStyle/>
        <a:p>
          <a:r>
            <a:rPr lang="sl-SI" sz="1200" b="1" dirty="0" smtClean="0"/>
            <a:t>Kmetijstvo</a:t>
          </a:r>
          <a:endParaRPr lang="sl-SI" sz="1200" b="1" dirty="0"/>
        </a:p>
      </dgm:t>
    </dgm:pt>
    <dgm:pt modelId="{AC136A8E-92F3-4838-9B8E-A02735D06086}" type="parTrans" cxnId="{42B2B3BC-BC93-412A-9EDE-3DCD0E351901}">
      <dgm:prSet/>
      <dgm:spPr/>
      <dgm:t>
        <a:bodyPr/>
        <a:lstStyle/>
        <a:p>
          <a:endParaRPr lang="sl-SI" dirty="0"/>
        </a:p>
      </dgm:t>
    </dgm:pt>
    <dgm:pt modelId="{AE3612CB-B44D-4ABE-A444-2436B507E1A8}" type="sibTrans" cxnId="{42B2B3BC-BC93-412A-9EDE-3DCD0E351901}">
      <dgm:prSet/>
      <dgm:spPr/>
      <dgm:t>
        <a:bodyPr/>
        <a:lstStyle/>
        <a:p>
          <a:endParaRPr lang="sl-SI"/>
        </a:p>
      </dgm:t>
    </dgm:pt>
    <dgm:pt modelId="{4A915BE1-7558-4929-8C03-2C66FB30889E}">
      <dgm:prSet phldrT="[besedilo]" custT="1"/>
      <dgm:spPr>
        <a:solidFill>
          <a:srgbClr val="00B050"/>
        </a:solidFill>
      </dgm:spPr>
      <dgm:t>
        <a:bodyPr/>
        <a:lstStyle/>
        <a:p>
          <a:r>
            <a:rPr lang="sl-SI" sz="1200" b="1" dirty="0" smtClean="0"/>
            <a:t>Vode</a:t>
          </a:r>
          <a:endParaRPr lang="sl-SI" sz="1200" b="1" dirty="0"/>
        </a:p>
      </dgm:t>
    </dgm:pt>
    <dgm:pt modelId="{2C42A9DB-80E8-4028-838E-665D8F7B68BB}" type="parTrans" cxnId="{BACAB477-1C21-49A1-8362-30583C900FF0}">
      <dgm:prSet/>
      <dgm:spPr/>
      <dgm:t>
        <a:bodyPr/>
        <a:lstStyle/>
        <a:p>
          <a:endParaRPr lang="sl-SI" dirty="0"/>
        </a:p>
      </dgm:t>
    </dgm:pt>
    <dgm:pt modelId="{27C61530-1332-4CF2-B9CD-26BCA1F694C1}" type="sibTrans" cxnId="{BACAB477-1C21-49A1-8362-30583C900FF0}">
      <dgm:prSet/>
      <dgm:spPr/>
      <dgm:t>
        <a:bodyPr/>
        <a:lstStyle/>
        <a:p>
          <a:endParaRPr lang="sl-SI"/>
        </a:p>
      </dgm:t>
    </dgm:pt>
    <dgm:pt modelId="{3032F97E-D804-4B03-9D69-9234B8076106}">
      <dgm:prSet phldrT="[besedilo]" custT="1"/>
      <dgm:spPr>
        <a:solidFill>
          <a:srgbClr val="00B050"/>
        </a:solidFill>
      </dgm:spPr>
      <dgm:t>
        <a:bodyPr/>
        <a:lstStyle/>
        <a:p>
          <a:r>
            <a:rPr lang="sl-SI" sz="1200" b="1" dirty="0" smtClean="0"/>
            <a:t>Narava</a:t>
          </a:r>
          <a:endParaRPr lang="sl-SI" sz="1200" b="1" dirty="0"/>
        </a:p>
      </dgm:t>
    </dgm:pt>
    <dgm:pt modelId="{8A8E8849-1018-4F13-A033-7DD6A51B5E81}" type="parTrans" cxnId="{448BFA10-3947-46AE-B8EC-FC38BF178B90}">
      <dgm:prSet/>
      <dgm:spPr/>
      <dgm:t>
        <a:bodyPr/>
        <a:lstStyle/>
        <a:p>
          <a:endParaRPr lang="sl-SI" dirty="0"/>
        </a:p>
      </dgm:t>
    </dgm:pt>
    <dgm:pt modelId="{5903FD63-A9DD-4458-A9BB-F26D71E86646}" type="sibTrans" cxnId="{448BFA10-3947-46AE-B8EC-FC38BF178B90}">
      <dgm:prSet/>
      <dgm:spPr/>
      <dgm:t>
        <a:bodyPr/>
        <a:lstStyle/>
        <a:p>
          <a:endParaRPr lang="sl-SI"/>
        </a:p>
      </dgm:t>
    </dgm:pt>
    <dgm:pt modelId="{05F74B29-7340-4D25-B870-C880C2590ACC}">
      <dgm:prSet phldrT="[besedilo]" custT="1"/>
      <dgm:spPr>
        <a:solidFill>
          <a:srgbClr val="00B050"/>
        </a:solidFill>
      </dgm:spPr>
      <dgm:t>
        <a:bodyPr/>
        <a:lstStyle/>
        <a:p>
          <a:r>
            <a:rPr lang="sl-SI" sz="1200" b="1" dirty="0" smtClean="0"/>
            <a:t>Gozdarstvo</a:t>
          </a:r>
          <a:endParaRPr lang="sl-SI" sz="1200" b="1" dirty="0"/>
        </a:p>
      </dgm:t>
    </dgm:pt>
    <dgm:pt modelId="{036B0981-9311-4912-861E-37F1BFE40E43}" type="parTrans" cxnId="{E1460411-4F7C-4DE5-8906-53056986802F}">
      <dgm:prSet/>
      <dgm:spPr/>
      <dgm:t>
        <a:bodyPr/>
        <a:lstStyle/>
        <a:p>
          <a:endParaRPr lang="sl-SI" dirty="0"/>
        </a:p>
      </dgm:t>
    </dgm:pt>
    <dgm:pt modelId="{286226CC-93BB-4F69-91A3-0ED69F995CE9}" type="sibTrans" cxnId="{E1460411-4F7C-4DE5-8906-53056986802F}">
      <dgm:prSet/>
      <dgm:spPr/>
      <dgm:t>
        <a:bodyPr/>
        <a:lstStyle/>
        <a:p>
          <a:endParaRPr lang="sl-SI"/>
        </a:p>
      </dgm:t>
    </dgm:pt>
    <dgm:pt modelId="{C59F3D64-1DE2-4254-A8A0-04496644B774}">
      <dgm:prSet phldrT="[besedilo]" custT="1"/>
      <dgm:spPr>
        <a:solidFill>
          <a:srgbClr val="00B050"/>
        </a:solidFill>
      </dgm:spPr>
      <dgm:t>
        <a:bodyPr/>
        <a:lstStyle/>
        <a:p>
          <a:r>
            <a:rPr lang="sl-SI" sz="1200" b="1" dirty="0" smtClean="0"/>
            <a:t>Zrak</a:t>
          </a:r>
          <a:endParaRPr lang="sl-SI" sz="1200" b="1" dirty="0"/>
        </a:p>
      </dgm:t>
    </dgm:pt>
    <dgm:pt modelId="{5A0C2922-BE47-4C4F-81F4-4903457094B2}" type="parTrans" cxnId="{15B7EBDD-8695-4E50-A0F1-C5B6D6FE8DDB}">
      <dgm:prSet/>
      <dgm:spPr/>
      <dgm:t>
        <a:bodyPr/>
        <a:lstStyle/>
        <a:p>
          <a:endParaRPr lang="sl-SI" dirty="0"/>
        </a:p>
      </dgm:t>
    </dgm:pt>
    <dgm:pt modelId="{8E1A9EF3-0C62-4BBC-B26F-3444819A5EE6}" type="sibTrans" cxnId="{15B7EBDD-8695-4E50-A0F1-C5B6D6FE8DDB}">
      <dgm:prSet/>
      <dgm:spPr/>
      <dgm:t>
        <a:bodyPr/>
        <a:lstStyle/>
        <a:p>
          <a:endParaRPr lang="sl-SI"/>
        </a:p>
      </dgm:t>
    </dgm:pt>
    <dgm:pt modelId="{9091C5CE-D61D-4ED0-91C4-5593494011BA}">
      <dgm:prSet phldrT="[besedilo]" custT="1"/>
      <dgm:spPr>
        <a:solidFill>
          <a:srgbClr val="00B050"/>
        </a:solidFill>
      </dgm:spPr>
      <dgm:t>
        <a:bodyPr/>
        <a:lstStyle/>
        <a:p>
          <a:r>
            <a:rPr lang="sl-SI" sz="1200" b="1" dirty="0" smtClean="0"/>
            <a:t>Tla in površje</a:t>
          </a:r>
          <a:endParaRPr lang="sl-SI" sz="1200" b="1" dirty="0"/>
        </a:p>
      </dgm:t>
    </dgm:pt>
    <dgm:pt modelId="{C1B0A796-5DCF-4495-814B-FFB5C881F067}" type="parTrans" cxnId="{38ABC9DE-473C-436C-A7F6-3E2C0E4064F5}">
      <dgm:prSet/>
      <dgm:spPr/>
      <dgm:t>
        <a:bodyPr/>
        <a:lstStyle/>
        <a:p>
          <a:endParaRPr lang="sl-SI" dirty="0"/>
        </a:p>
      </dgm:t>
    </dgm:pt>
    <dgm:pt modelId="{C19BE6F3-0178-423E-B934-4DFF56716C21}" type="sibTrans" cxnId="{38ABC9DE-473C-436C-A7F6-3E2C0E4064F5}">
      <dgm:prSet/>
      <dgm:spPr/>
      <dgm:t>
        <a:bodyPr/>
        <a:lstStyle/>
        <a:p>
          <a:endParaRPr lang="sl-SI"/>
        </a:p>
      </dgm:t>
    </dgm:pt>
    <dgm:pt modelId="{BF65A7CB-04FE-407E-A073-C8C6AF93C3B9}" type="pres">
      <dgm:prSet presAssocID="{9C0F10A5-25D4-4AFF-AE51-8504B906336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2E7FFED7-565F-4523-8830-5408778E9BF2}" type="pres">
      <dgm:prSet presAssocID="{13085043-060A-488D-98C8-9736EED198F8}" presName="centerShape" presStyleLbl="node0" presStyleIdx="0" presStyleCnt="1" custScaleX="111169" custScaleY="102932"/>
      <dgm:spPr/>
      <dgm:t>
        <a:bodyPr/>
        <a:lstStyle/>
        <a:p>
          <a:endParaRPr lang="sl-SI"/>
        </a:p>
      </dgm:t>
    </dgm:pt>
    <dgm:pt modelId="{13F32108-6517-4377-9ABA-0B51AE1023DB}" type="pres">
      <dgm:prSet presAssocID="{C9ADD1D9-1097-4F68-BFCE-C9859BC7F056}" presName="Name9" presStyleLbl="parChTrans1D2" presStyleIdx="0" presStyleCnt="13"/>
      <dgm:spPr/>
      <dgm:t>
        <a:bodyPr/>
        <a:lstStyle/>
        <a:p>
          <a:endParaRPr lang="sl-SI"/>
        </a:p>
      </dgm:t>
    </dgm:pt>
    <dgm:pt modelId="{D2AE5828-715B-4A97-A6BC-F15084D3BE38}" type="pres">
      <dgm:prSet presAssocID="{C9ADD1D9-1097-4F68-BFCE-C9859BC7F056}" presName="connTx" presStyleLbl="parChTrans1D2" presStyleIdx="0" presStyleCnt="13"/>
      <dgm:spPr/>
      <dgm:t>
        <a:bodyPr/>
        <a:lstStyle/>
        <a:p>
          <a:endParaRPr lang="sl-SI"/>
        </a:p>
      </dgm:t>
    </dgm:pt>
    <dgm:pt modelId="{5AA2818F-F342-4F9C-B3DB-9C1FB6AA688B}" type="pres">
      <dgm:prSet presAssocID="{78EB2C72-135E-4BD2-A955-FF8989E2E450}" presName="node" presStyleLbl="node1" presStyleIdx="0" presStyleCnt="13" custScaleX="121281" custScaleY="12166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5E8DE56-742E-4454-A800-848FF04155B1}" type="pres">
      <dgm:prSet presAssocID="{6287B759-ADCA-48AB-A904-BCA31E474795}" presName="Name9" presStyleLbl="parChTrans1D2" presStyleIdx="1" presStyleCnt="13"/>
      <dgm:spPr/>
      <dgm:t>
        <a:bodyPr/>
        <a:lstStyle/>
        <a:p>
          <a:endParaRPr lang="sl-SI"/>
        </a:p>
      </dgm:t>
    </dgm:pt>
    <dgm:pt modelId="{0C59DD17-C596-4833-B251-47AE8A7FFDB7}" type="pres">
      <dgm:prSet presAssocID="{6287B759-ADCA-48AB-A904-BCA31E474795}" presName="connTx" presStyleLbl="parChTrans1D2" presStyleIdx="1" presStyleCnt="13"/>
      <dgm:spPr/>
      <dgm:t>
        <a:bodyPr/>
        <a:lstStyle/>
        <a:p>
          <a:endParaRPr lang="sl-SI"/>
        </a:p>
      </dgm:t>
    </dgm:pt>
    <dgm:pt modelId="{C8C3DFD5-2127-4A2B-BA25-375A1622729F}" type="pres">
      <dgm:prSet presAssocID="{7ECDF108-AEFA-4C37-A39A-220708F2462E}" presName="node" presStyleLbl="node1" presStyleIdx="1" presStyleCnt="13" custScaleX="126635" custScaleY="121479" custRadScaleRad="102584" custRadScaleInc="79814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BD6E31D-60F6-444A-A848-5FFBEF3FA73F}" type="pres">
      <dgm:prSet presAssocID="{F4AE80C3-CB54-4432-B774-B58B964182A6}" presName="Name9" presStyleLbl="parChTrans1D2" presStyleIdx="2" presStyleCnt="13"/>
      <dgm:spPr/>
      <dgm:t>
        <a:bodyPr/>
        <a:lstStyle/>
        <a:p>
          <a:endParaRPr lang="sl-SI"/>
        </a:p>
      </dgm:t>
    </dgm:pt>
    <dgm:pt modelId="{9FE82BAA-DA2A-48E0-883C-ED631AA7345B}" type="pres">
      <dgm:prSet presAssocID="{F4AE80C3-CB54-4432-B774-B58B964182A6}" presName="connTx" presStyleLbl="parChTrans1D2" presStyleIdx="2" presStyleCnt="13"/>
      <dgm:spPr/>
      <dgm:t>
        <a:bodyPr/>
        <a:lstStyle/>
        <a:p>
          <a:endParaRPr lang="sl-SI"/>
        </a:p>
      </dgm:t>
    </dgm:pt>
    <dgm:pt modelId="{E429DE2A-3DC9-4C6B-A973-6AB06C7546C5}" type="pres">
      <dgm:prSet presAssocID="{5773760E-B8F9-4DD6-BBDB-ACC90C8E2D9D}" presName="node" presStyleLbl="node1" presStyleIdx="2" presStyleCnt="13" custScaleX="123967" custScaleY="122987" custRadScaleRad="105137" custRadScaleInc="-18335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AC7BA2A-07D4-4062-9F42-CF374FF1E4A7}" type="pres">
      <dgm:prSet presAssocID="{D82A17BE-59E9-44AD-999A-1ADB48B555AD}" presName="Name9" presStyleLbl="parChTrans1D2" presStyleIdx="3" presStyleCnt="13"/>
      <dgm:spPr/>
      <dgm:t>
        <a:bodyPr/>
        <a:lstStyle/>
        <a:p>
          <a:endParaRPr lang="sl-SI"/>
        </a:p>
      </dgm:t>
    </dgm:pt>
    <dgm:pt modelId="{E7B4D3A7-1E64-43B8-8A39-F7DF469EE086}" type="pres">
      <dgm:prSet presAssocID="{D82A17BE-59E9-44AD-999A-1ADB48B555AD}" presName="connTx" presStyleLbl="parChTrans1D2" presStyleIdx="3" presStyleCnt="13"/>
      <dgm:spPr/>
      <dgm:t>
        <a:bodyPr/>
        <a:lstStyle/>
        <a:p>
          <a:endParaRPr lang="sl-SI"/>
        </a:p>
      </dgm:t>
    </dgm:pt>
    <dgm:pt modelId="{E6B95D5C-2C1A-4D02-AE61-332F2C3D2AF3}" type="pres">
      <dgm:prSet presAssocID="{C0532479-1108-407D-B21F-4BE0190B974C}" presName="node" presStyleLbl="node1" presStyleIdx="3" presStyleCnt="13" custScaleX="115165" custScaleY="118141" custRadScaleRad="94221" custRadScaleInc="80387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A3B123E-8371-4B42-A593-655E89680B25}" type="pres">
      <dgm:prSet presAssocID="{AC136A8E-92F3-4838-9B8E-A02735D06086}" presName="Name9" presStyleLbl="parChTrans1D2" presStyleIdx="4" presStyleCnt="13"/>
      <dgm:spPr/>
      <dgm:t>
        <a:bodyPr/>
        <a:lstStyle/>
        <a:p>
          <a:endParaRPr lang="sl-SI"/>
        </a:p>
      </dgm:t>
    </dgm:pt>
    <dgm:pt modelId="{DF6B6DE3-C039-4F9F-A977-688295285E9A}" type="pres">
      <dgm:prSet presAssocID="{AC136A8E-92F3-4838-9B8E-A02735D06086}" presName="connTx" presStyleLbl="parChTrans1D2" presStyleIdx="4" presStyleCnt="13"/>
      <dgm:spPr/>
      <dgm:t>
        <a:bodyPr/>
        <a:lstStyle/>
        <a:p>
          <a:endParaRPr lang="sl-SI"/>
        </a:p>
      </dgm:t>
    </dgm:pt>
    <dgm:pt modelId="{167E336D-CC19-4BF1-A891-E5E492AD6E9C}" type="pres">
      <dgm:prSet presAssocID="{14CCDB91-664B-4CD0-B63A-38A6578EDDC2}" presName="node" presStyleLbl="node1" presStyleIdx="4" presStyleCnt="13" custScaleX="121857" custScaleY="117562" custRadScaleRad="101973" custRadScaleInc="-20153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E817A4D-6223-4A99-8E31-875F15D91D93}" type="pres">
      <dgm:prSet presAssocID="{2C42A9DB-80E8-4028-838E-665D8F7B68BB}" presName="Name9" presStyleLbl="parChTrans1D2" presStyleIdx="5" presStyleCnt="13"/>
      <dgm:spPr/>
      <dgm:t>
        <a:bodyPr/>
        <a:lstStyle/>
        <a:p>
          <a:endParaRPr lang="sl-SI"/>
        </a:p>
      </dgm:t>
    </dgm:pt>
    <dgm:pt modelId="{825DFDE2-CFA2-4590-8757-03C44B011675}" type="pres">
      <dgm:prSet presAssocID="{2C42A9DB-80E8-4028-838E-665D8F7B68BB}" presName="connTx" presStyleLbl="parChTrans1D2" presStyleIdx="5" presStyleCnt="13"/>
      <dgm:spPr/>
      <dgm:t>
        <a:bodyPr/>
        <a:lstStyle/>
        <a:p>
          <a:endParaRPr lang="sl-SI"/>
        </a:p>
      </dgm:t>
    </dgm:pt>
    <dgm:pt modelId="{D9D53EB0-5174-4A76-BD27-848DD2F63840}" type="pres">
      <dgm:prSet presAssocID="{4A915BE1-7558-4929-8C03-2C66FB30889E}" presName="node" presStyleLbl="node1" presStyleIdx="5" presStyleCnt="13" custScaleX="116004" custScaleY="118137" custRadScaleRad="97005" custRadScaleInc="19859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99D937F-6851-43B0-AE84-4E59530DE41F}" type="pres">
      <dgm:prSet presAssocID="{8A8E8849-1018-4F13-A033-7DD6A51B5E81}" presName="Name9" presStyleLbl="parChTrans1D2" presStyleIdx="6" presStyleCnt="13"/>
      <dgm:spPr/>
      <dgm:t>
        <a:bodyPr/>
        <a:lstStyle/>
        <a:p>
          <a:endParaRPr lang="sl-SI"/>
        </a:p>
      </dgm:t>
    </dgm:pt>
    <dgm:pt modelId="{F391B33F-B86A-4D17-B1F2-E00EADE56111}" type="pres">
      <dgm:prSet presAssocID="{8A8E8849-1018-4F13-A033-7DD6A51B5E81}" presName="connTx" presStyleLbl="parChTrans1D2" presStyleIdx="6" presStyleCnt="13"/>
      <dgm:spPr/>
      <dgm:t>
        <a:bodyPr/>
        <a:lstStyle/>
        <a:p>
          <a:endParaRPr lang="sl-SI"/>
        </a:p>
      </dgm:t>
    </dgm:pt>
    <dgm:pt modelId="{DB1ABFA6-79CD-41AF-9709-E8D5C2973BA1}" type="pres">
      <dgm:prSet presAssocID="{3032F97E-D804-4B03-9D69-9234B8076106}" presName="node" presStyleLbl="node1" presStyleIdx="6" presStyleCnt="13" custScaleX="130491" custScaleY="126032" custRadScaleRad="100510" custRadScaleInc="81234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A71AC92-2729-4EEB-AC00-630C359043B4}" type="pres">
      <dgm:prSet presAssocID="{036B0981-9311-4912-861E-37F1BFE40E43}" presName="Name9" presStyleLbl="parChTrans1D2" presStyleIdx="7" presStyleCnt="13"/>
      <dgm:spPr/>
      <dgm:t>
        <a:bodyPr/>
        <a:lstStyle/>
        <a:p>
          <a:endParaRPr lang="sl-SI"/>
        </a:p>
      </dgm:t>
    </dgm:pt>
    <dgm:pt modelId="{E0336A8F-02E5-4CE9-876F-6A1D968BA0E8}" type="pres">
      <dgm:prSet presAssocID="{036B0981-9311-4912-861E-37F1BFE40E43}" presName="connTx" presStyleLbl="parChTrans1D2" presStyleIdx="7" presStyleCnt="13"/>
      <dgm:spPr/>
      <dgm:t>
        <a:bodyPr/>
        <a:lstStyle/>
        <a:p>
          <a:endParaRPr lang="sl-SI"/>
        </a:p>
      </dgm:t>
    </dgm:pt>
    <dgm:pt modelId="{A0CA2AED-2070-476E-9FE3-C3015B3AC719}" type="pres">
      <dgm:prSet presAssocID="{05F74B29-7340-4D25-B870-C880C2590ACC}" presName="node" presStyleLbl="node1" presStyleIdx="7" presStyleCnt="13" custScaleX="122120" custScaleY="119087" custRadScaleRad="101895" custRadScaleInc="-59809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9A8E3F4-857E-4E0E-AEE7-B5BCE10FD8BE}" type="pres">
      <dgm:prSet presAssocID="{5A0C2922-BE47-4C4F-81F4-4903457094B2}" presName="Name9" presStyleLbl="parChTrans1D2" presStyleIdx="8" presStyleCnt="13"/>
      <dgm:spPr/>
      <dgm:t>
        <a:bodyPr/>
        <a:lstStyle/>
        <a:p>
          <a:endParaRPr lang="sl-SI"/>
        </a:p>
      </dgm:t>
    </dgm:pt>
    <dgm:pt modelId="{332C2D37-2F3C-468C-AF34-D6CFE241A566}" type="pres">
      <dgm:prSet presAssocID="{5A0C2922-BE47-4C4F-81F4-4903457094B2}" presName="connTx" presStyleLbl="parChTrans1D2" presStyleIdx="8" presStyleCnt="13"/>
      <dgm:spPr/>
      <dgm:t>
        <a:bodyPr/>
        <a:lstStyle/>
        <a:p>
          <a:endParaRPr lang="sl-SI"/>
        </a:p>
      </dgm:t>
    </dgm:pt>
    <dgm:pt modelId="{2CF7E468-87D6-4924-B5BE-48C9C03B9BBA}" type="pres">
      <dgm:prSet presAssocID="{C59F3D64-1DE2-4254-A8A0-04496644B774}" presName="node" presStyleLbl="node1" presStyleIdx="8" presStyleCnt="13" custScaleX="127045" custScaleY="12815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FF93111-1734-486F-ADC7-0DB825519DF4}" type="pres">
      <dgm:prSet presAssocID="{C1B0A796-5DCF-4495-814B-FFB5C881F067}" presName="Name9" presStyleLbl="parChTrans1D2" presStyleIdx="9" presStyleCnt="13"/>
      <dgm:spPr/>
      <dgm:t>
        <a:bodyPr/>
        <a:lstStyle/>
        <a:p>
          <a:endParaRPr lang="sl-SI"/>
        </a:p>
      </dgm:t>
    </dgm:pt>
    <dgm:pt modelId="{C9EB72C0-7681-424C-82DC-10B8A2430D2D}" type="pres">
      <dgm:prSet presAssocID="{C1B0A796-5DCF-4495-814B-FFB5C881F067}" presName="connTx" presStyleLbl="parChTrans1D2" presStyleIdx="9" presStyleCnt="13"/>
      <dgm:spPr/>
      <dgm:t>
        <a:bodyPr/>
        <a:lstStyle/>
        <a:p>
          <a:endParaRPr lang="sl-SI"/>
        </a:p>
      </dgm:t>
    </dgm:pt>
    <dgm:pt modelId="{438AC6F8-D59A-40DC-9632-529C81202B05}" type="pres">
      <dgm:prSet presAssocID="{9091C5CE-D61D-4ED0-91C4-5593494011BA}" presName="node" presStyleLbl="node1" presStyleIdx="9" presStyleCnt="13" custScaleX="129097" custScaleY="13397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2A7F4F7-4D32-44E6-B9E7-0547813785CD}" type="pres">
      <dgm:prSet presAssocID="{DE0BE387-49A0-4AF5-BFEE-C112A2A8B126}" presName="Name9" presStyleLbl="parChTrans1D2" presStyleIdx="10" presStyleCnt="13"/>
      <dgm:spPr/>
      <dgm:t>
        <a:bodyPr/>
        <a:lstStyle/>
        <a:p>
          <a:endParaRPr lang="sl-SI"/>
        </a:p>
      </dgm:t>
    </dgm:pt>
    <dgm:pt modelId="{5816EE73-7BFA-41F7-B374-ADAB897BBEC0}" type="pres">
      <dgm:prSet presAssocID="{DE0BE387-49A0-4AF5-BFEE-C112A2A8B126}" presName="connTx" presStyleLbl="parChTrans1D2" presStyleIdx="10" presStyleCnt="13"/>
      <dgm:spPr/>
      <dgm:t>
        <a:bodyPr/>
        <a:lstStyle/>
        <a:p>
          <a:endParaRPr lang="sl-SI"/>
        </a:p>
      </dgm:t>
    </dgm:pt>
    <dgm:pt modelId="{97A9FD1B-44A6-4CA7-BBF3-0495460DC064}" type="pres">
      <dgm:prSet presAssocID="{FDFC35D8-2B6A-4BE3-835D-17F0B3959A14}" presName="node" presStyleLbl="node1" presStyleIdx="10" presStyleCnt="13" custScaleX="136579" custScaleY="127873" custRadScaleRad="108867" custRadScaleInc="100565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3DB878A-23D0-4FFC-9895-4EB1F168571A}" type="pres">
      <dgm:prSet presAssocID="{506BF6E2-7F1A-424A-8422-262D16C35720}" presName="Name9" presStyleLbl="parChTrans1D2" presStyleIdx="11" presStyleCnt="13"/>
      <dgm:spPr/>
      <dgm:t>
        <a:bodyPr/>
        <a:lstStyle/>
        <a:p>
          <a:endParaRPr lang="sl-SI"/>
        </a:p>
      </dgm:t>
    </dgm:pt>
    <dgm:pt modelId="{7AF4254B-F116-4061-9D7D-8E00E783407B}" type="pres">
      <dgm:prSet presAssocID="{506BF6E2-7F1A-424A-8422-262D16C35720}" presName="connTx" presStyleLbl="parChTrans1D2" presStyleIdx="11" presStyleCnt="13"/>
      <dgm:spPr/>
      <dgm:t>
        <a:bodyPr/>
        <a:lstStyle/>
        <a:p>
          <a:endParaRPr lang="sl-SI"/>
        </a:p>
      </dgm:t>
    </dgm:pt>
    <dgm:pt modelId="{99B462E7-EECA-4063-A62D-F1C167AC9754}" type="pres">
      <dgm:prSet presAssocID="{19E5432E-412F-4DEA-9A8A-03540A03029E}" presName="node" presStyleLbl="node1" presStyleIdx="11" presStyleCnt="13" custScaleX="113373" custScaleY="112089" custRadScaleRad="106241" custRadScaleInc="149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35F2CF9-4F79-4901-8E06-804EF539C4E0}" type="pres">
      <dgm:prSet presAssocID="{A5B95BB2-B039-4EF6-9320-2846324969A8}" presName="Name9" presStyleLbl="parChTrans1D2" presStyleIdx="12" presStyleCnt="13"/>
      <dgm:spPr/>
      <dgm:t>
        <a:bodyPr/>
        <a:lstStyle/>
        <a:p>
          <a:endParaRPr lang="sl-SI"/>
        </a:p>
      </dgm:t>
    </dgm:pt>
    <dgm:pt modelId="{2A542075-2E46-4D58-A937-ADD580FDC049}" type="pres">
      <dgm:prSet presAssocID="{A5B95BB2-B039-4EF6-9320-2846324969A8}" presName="connTx" presStyleLbl="parChTrans1D2" presStyleIdx="12" presStyleCnt="13"/>
      <dgm:spPr/>
      <dgm:t>
        <a:bodyPr/>
        <a:lstStyle/>
        <a:p>
          <a:endParaRPr lang="sl-SI"/>
        </a:p>
      </dgm:t>
    </dgm:pt>
    <dgm:pt modelId="{CD90B83B-B684-4781-9215-659E02996CDA}" type="pres">
      <dgm:prSet presAssocID="{56988351-022A-4E7B-90E5-5A27777A74D9}" presName="node" presStyleLbl="node1" presStyleIdx="12" presStyleCnt="13" custScaleX="118408" custScaleY="11378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BFC8D430-5211-401A-88E7-C92579B4D6EF}" type="presOf" srcId="{AC136A8E-92F3-4838-9B8E-A02735D06086}" destId="{2A3B123E-8371-4B42-A593-655E89680B25}" srcOrd="0" destOrd="0" presId="urn:microsoft.com/office/officeart/2005/8/layout/radial1"/>
    <dgm:cxn modelId="{49F27626-2D99-4A54-8F7D-A66C7D5DE161}" type="presOf" srcId="{2C42A9DB-80E8-4028-838E-665D8F7B68BB}" destId="{AE817A4D-6223-4A99-8E31-875F15D91D93}" srcOrd="0" destOrd="0" presId="urn:microsoft.com/office/officeart/2005/8/layout/radial1"/>
    <dgm:cxn modelId="{2D6F7857-E9E2-4E8F-90A1-B9AD90433936}" srcId="{9C0F10A5-25D4-4AFF-AE51-8504B906336A}" destId="{13085043-060A-488D-98C8-9736EED198F8}" srcOrd="0" destOrd="0" parTransId="{5A809FC7-B94A-4655-BB24-A654B716049A}" sibTransId="{1413C988-97B3-4B53-8D33-54D99E061BAC}"/>
    <dgm:cxn modelId="{357978CA-53B6-4418-8948-5867D563CDCD}" srcId="{9C0F10A5-25D4-4AFF-AE51-8504B906336A}" destId="{EE4EFD04-34FA-4A8A-9D45-C15D73FBB424}" srcOrd="2" destOrd="0" parTransId="{BC5E59FB-77B0-460A-9949-171AC071EF3E}" sibTransId="{7930E2C8-CED6-42E3-94F1-9C1CB33A4CB0}"/>
    <dgm:cxn modelId="{7406DBD6-2BCE-4076-B0C4-9891DB4D9182}" type="presOf" srcId="{7ECDF108-AEFA-4C37-A39A-220708F2462E}" destId="{C8C3DFD5-2127-4A2B-BA25-375A1622729F}" srcOrd="0" destOrd="0" presId="urn:microsoft.com/office/officeart/2005/8/layout/radial1"/>
    <dgm:cxn modelId="{0C562555-4F0D-4629-B527-5EB8A674FB7C}" type="presOf" srcId="{3032F97E-D804-4B03-9D69-9234B8076106}" destId="{DB1ABFA6-79CD-41AF-9709-E8D5C2973BA1}" srcOrd="0" destOrd="0" presId="urn:microsoft.com/office/officeart/2005/8/layout/radial1"/>
    <dgm:cxn modelId="{EF063B5F-A448-4609-AC70-BCDD3572FC39}" type="presOf" srcId="{4A915BE1-7558-4929-8C03-2C66FB30889E}" destId="{D9D53EB0-5174-4A76-BD27-848DD2F63840}" srcOrd="0" destOrd="0" presId="urn:microsoft.com/office/officeart/2005/8/layout/radial1"/>
    <dgm:cxn modelId="{F0D5B3A4-8143-41AD-BF14-8F32209E8673}" type="presOf" srcId="{6287B759-ADCA-48AB-A904-BCA31E474795}" destId="{E5E8DE56-742E-4454-A800-848FF04155B1}" srcOrd="0" destOrd="0" presId="urn:microsoft.com/office/officeart/2005/8/layout/radial1"/>
    <dgm:cxn modelId="{96D0B7EC-0B65-4EC1-BCE6-E9C8FEDC2B30}" srcId="{13085043-060A-488D-98C8-9736EED198F8}" destId="{C0532479-1108-407D-B21F-4BE0190B974C}" srcOrd="3" destOrd="0" parTransId="{D82A17BE-59E9-44AD-999A-1ADB48B555AD}" sibTransId="{7F8FD27A-A905-48EC-BFD0-31D68E681411}"/>
    <dgm:cxn modelId="{43DD0E3C-1299-4C52-A0A7-8C63457F579E}" srcId="{13085043-060A-488D-98C8-9736EED198F8}" destId="{5773760E-B8F9-4DD6-BBDB-ACC90C8E2D9D}" srcOrd="2" destOrd="0" parTransId="{F4AE80C3-CB54-4432-B774-B58B964182A6}" sibTransId="{A22F11C1-B090-4A68-922D-E7757EE618FE}"/>
    <dgm:cxn modelId="{36854088-FE3A-430D-A693-4ADFE2A68D2F}" type="presOf" srcId="{5A0C2922-BE47-4C4F-81F4-4903457094B2}" destId="{09A8E3F4-857E-4E0E-AEE7-B5BCE10FD8BE}" srcOrd="0" destOrd="0" presId="urn:microsoft.com/office/officeart/2005/8/layout/radial1"/>
    <dgm:cxn modelId="{F6B9E7A6-251A-4B80-A6F8-47A79C6DFB0A}" srcId="{13085043-060A-488D-98C8-9736EED198F8}" destId="{FDFC35D8-2B6A-4BE3-835D-17F0B3959A14}" srcOrd="10" destOrd="0" parTransId="{DE0BE387-49A0-4AF5-BFEE-C112A2A8B126}" sibTransId="{22F5A0F8-FBB9-41C7-91FF-71A99CA609D6}"/>
    <dgm:cxn modelId="{AF19BABD-DF02-4F52-AB90-5197FA87BBD3}" type="presOf" srcId="{A5B95BB2-B039-4EF6-9320-2846324969A8}" destId="{2A542075-2E46-4D58-A937-ADD580FDC049}" srcOrd="1" destOrd="0" presId="urn:microsoft.com/office/officeart/2005/8/layout/radial1"/>
    <dgm:cxn modelId="{3FB3D2C3-3411-423F-A53D-1D8F42E4BC85}" srcId="{9C0F10A5-25D4-4AFF-AE51-8504B906336A}" destId="{7FC52708-96B4-4131-98B5-57AE1EC51E32}" srcOrd="3" destOrd="0" parTransId="{8D3DEB9B-B219-4AED-8024-F00B5587754C}" sibTransId="{8439E6A5-2B4B-434A-A5D5-115FCB2522BE}"/>
    <dgm:cxn modelId="{BACAB477-1C21-49A1-8362-30583C900FF0}" srcId="{13085043-060A-488D-98C8-9736EED198F8}" destId="{4A915BE1-7558-4929-8C03-2C66FB30889E}" srcOrd="5" destOrd="0" parTransId="{2C42A9DB-80E8-4028-838E-665D8F7B68BB}" sibTransId="{27C61530-1332-4CF2-B9CD-26BCA1F694C1}"/>
    <dgm:cxn modelId="{410AB16A-231D-4AA6-B4B2-5374A43136C1}" type="presOf" srcId="{036B0981-9311-4912-861E-37F1BFE40E43}" destId="{DA71AC92-2729-4EEB-AC00-630C359043B4}" srcOrd="0" destOrd="0" presId="urn:microsoft.com/office/officeart/2005/8/layout/radial1"/>
    <dgm:cxn modelId="{448BFA10-3947-46AE-B8EC-FC38BF178B90}" srcId="{13085043-060A-488D-98C8-9736EED198F8}" destId="{3032F97E-D804-4B03-9D69-9234B8076106}" srcOrd="6" destOrd="0" parTransId="{8A8E8849-1018-4F13-A033-7DD6A51B5E81}" sibTransId="{5903FD63-A9DD-4458-A9BB-F26D71E86646}"/>
    <dgm:cxn modelId="{9036F0E1-EB31-4DE8-8087-F19539CDA73F}" type="presOf" srcId="{19E5432E-412F-4DEA-9A8A-03540A03029E}" destId="{99B462E7-EECA-4063-A62D-F1C167AC9754}" srcOrd="0" destOrd="0" presId="urn:microsoft.com/office/officeart/2005/8/layout/radial1"/>
    <dgm:cxn modelId="{74BA0AF4-4D25-4841-83D8-B4B8980557F3}" type="presOf" srcId="{8A8E8849-1018-4F13-A033-7DD6A51B5E81}" destId="{F391B33F-B86A-4D17-B1F2-E00EADE56111}" srcOrd="1" destOrd="0" presId="urn:microsoft.com/office/officeart/2005/8/layout/radial1"/>
    <dgm:cxn modelId="{579B93A7-3064-4026-A811-8FF647E5D9B6}" type="presOf" srcId="{AC136A8E-92F3-4838-9B8E-A02735D06086}" destId="{DF6B6DE3-C039-4F9F-A977-688295285E9A}" srcOrd="1" destOrd="0" presId="urn:microsoft.com/office/officeart/2005/8/layout/radial1"/>
    <dgm:cxn modelId="{38ABC9DE-473C-436C-A7F6-3E2C0E4064F5}" srcId="{13085043-060A-488D-98C8-9736EED198F8}" destId="{9091C5CE-D61D-4ED0-91C4-5593494011BA}" srcOrd="9" destOrd="0" parTransId="{C1B0A796-5DCF-4495-814B-FFB5C881F067}" sibTransId="{C19BE6F3-0178-423E-B934-4DFF56716C21}"/>
    <dgm:cxn modelId="{F9405225-B962-439C-AC47-FBBE5ED846FF}" type="presOf" srcId="{FDFC35D8-2B6A-4BE3-835D-17F0B3959A14}" destId="{97A9FD1B-44A6-4CA7-BBF3-0495460DC064}" srcOrd="0" destOrd="0" presId="urn:microsoft.com/office/officeart/2005/8/layout/radial1"/>
    <dgm:cxn modelId="{4CB09998-3472-4938-A8C1-0B7339E0E8B3}" type="presOf" srcId="{9091C5CE-D61D-4ED0-91C4-5593494011BA}" destId="{438AC6F8-D59A-40DC-9632-529C81202B05}" srcOrd="0" destOrd="0" presId="urn:microsoft.com/office/officeart/2005/8/layout/radial1"/>
    <dgm:cxn modelId="{77F40DFF-5E30-42A6-980D-2F8D2FAC9684}" type="presOf" srcId="{C59F3D64-1DE2-4254-A8A0-04496644B774}" destId="{2CF7E468-87D6-4924-B5BE-48C9C03B9BBA}" srcOrd="0" destOrd="0" presId="urn:microsoft.com/office/officeart/2005/8/layout/radial1"/>
    <dgm:cxn modelId="{7AF1512B-1CFB-4233-B7AC-16F4FF66D030}" type="presOf" srcId="{DE0BE387-49A0-4AF5-BFEE-C112A2A8B126}" destId="{D2A7F4F7-4D32-44E6-B9E7-0547813785CD}" srcOrd="0" destOrd="0" presId="urn:microsoft.com/office/officeart/2005/8/layout/radial1"/>
    <dgm:cxn modelId="{34855A7C-F415-40D5-A3C4-F4AB122BD9D3}" srcId="{13085043-060A-488D-98C8-9736EED198F8}" destId="{7ECDF108-AEFA-4C37-A39A-220708F2462E}" srcOrd="1" destOrd="0" parTransId="{6287B759-ADCA-48AB-A904-BCA31E474795}" sibTransId="{126EB311-E008-4082-80FA-25704FAFDB50}"/>
    <dgm:cxn modelId="{15B7EBDD-8695-4E50-A0F1-C5B6D6FE8DDB}" srcId="{13085043-060A-488D-98C8-9736EED198F8}" destId="{C59F3D64-1DE2-4254-A8A0-04496644B774}" srcOrd="8" destOrd="0" parTransId="{5A0C2922-BE47-4C4F-81F4-4903457094B2}" sibTransId="{8E1A9EF3-0C62-4BBC-B26F-3444819A5EE6}"/>
    <dgm:cxn modelId="{01EB631C-8C90-4B05-BDDE-75E5416B7BCE}" type="presOf" srcId="{F4AE80C3-CB54-4432-B774-B58B964182A6}" destId="{6BD6E31D-60F6-444A-A848-5FFBEF3FA73F}" srcOrd="0" destOrd="0" presId="urn:microsoft.com/office/officeart/2005/8/layout/radial1"/>
    <dgm:cxn modelId="{4CF3B6A1-E30B-4F28-A6B8-D372BEF59A66}" type="presOf" srcId="{2C42A9DB-80E8-4028-838E-665D8F7B68BB}" destId="{825DFDE2-CFA2-4590-8757-03C44B011675}" srcOrd="1" destOrd="0" presId="urn:microsoft.com/office/officeart/2005/8/layout/radial1"/>
    <dgm:cxn modelId="{189DFE45-AD68-42FC-9EE3-E771D4ED0F63}" type="presOf" srcId="{C1B0A796-5DCF-4495-814B-FFB5C881F067}" destId="{0FF93111-1734-486F-ADC7-0DB825519DF4}" srcOrd="0" destOrd="0" presId="urn:microsoft.com/office/officeart/2005/8/layout/radial1"/>
    <dgm:cxn modelId="{AC58043C-AF0D-47DB-AAFC-6D4D3493EF1C}" type="presOf" srcId="{13085043-060A-488D-98C8-9736EED198F8}" destId="{2E7FFED7-565F-4523-8830-5408778E9BF2}" srcOrd="0" destOrd="0" presId="urn:microsoft.com/office/officeart/2005/8/layout/radial1"/>
    <dgm:cxn modelId="{9C7DE3A6-6149-45C0-8250-C66F9782F107}" type="presOf" srcId="{D82A17BE-59E9-44AD-999A-1ADB48B555AD}" destId="{CAC7BA2A-07D4-4062-9F42-CF374FF1E4A7}" srcOrd="0" destOrd="0" presId="urn:microsoft.com/office/officeart/2005/8/layout/radial1"/>
    <dgm:cxn modelId="{C51EC51F-3849-44CC-A399-DEACA5E99C4B}" srcId="{9C0F10A5-25D4-4AFF-AE51-8504B906336A}" destId="{81BD103A-1C00-4A9C-9A80-81CA02576047}" srcOrd="1" destOrd="0" parTransId="{7FBCA4BC-3508-44E8-B202-2B42450F1542}" sibTransId="{342CBD5F-940D-4B0D-8B0E-F08E31E74791}"/>
    <dgm:cxn modelId="{243C34ED-B746-4510-BEA6-8FE2CA8FEA7D}" type="presOf" srcId="{C9ADD1D9-1097-4F68-BFCE-C9859BC7F056}" destId="{13F32108-6517-4377-9ABA-0B51AE1023DB}" srcOrd="0" destOrd="0" presId="urn:microsoft.com/office/officeart/2005/8/layout/radial1"/>
    <dgm:cxn modelId="{654D3948-E05B-4927-99CF-F9EB19E29C49}" type="presOf" srcId="{8A8E8849-1018-4F13-A033-7DD6A51B5E81}" destId="{C99D937F-6851-43B0-AE84-4E59530DE41F}" srcOrd="0" destOrd="0" presId="urn:microsoft.com/office/officeart/2005/8/layout/radial1"/>
    <dgm:cxn modelId="{21A05094-71C7-41CB-A881-0EECB6FFB619}" type="presOf" srcId="{5773760E-B8F9-4DD6-BBDB-ACC90C8E2D9D}" destId="{E429DE2A-3DC9-4C6B-A973-6AB06C7546C5}" srcOrd="0" destOrd="0" presId="urn:microsoft.com/office/officeart/2005/8/layout/radial1"/>
    <dgm:cxn modelId="{BDA19212-CEE6-41C0-8EAA-299A36C072B9}" type="presOf" srcId="{DE0BE387-49A0-4AF5-BFEE-C112A2A8B126}" destId="{5816EE73-7BFA-41F7-B374-ADAB897BBEC0}" srcOrd="1" destOrd="0" presId="urn:microsoft.com/office/officeart/2005/8/layout/radial1"/>
    <dgm:cxn modelId="{429D0CD8-85B0-4C1A-BD0B-B6C4D3255273}" type="presOf" srcId="{6287B759-ADCA-48AB-A904-BCA31E474795}" destId="{0C59DD17-C596-4833-B251-47AE8A7FFDB7}" srcOrd="1" destOrd="0" presId="urn:microsoft.com/office/officeart/2005/8/layout/radial1"/>
    <dgm:cxn modelId="{4E98D895-EA6A-4F30-9991-E292E2879190}" type="presOf" srcId="{5A0C2922-BE47-4C4F-81F4-4903457094B2}" destId="{332C2D37-2F3C-468C-AF34-D6CFE241A566}" srcOrd="1" destOrd="0" presId="urn:microsoft.com/office/officeart/2005/8/layout/radial1"/>
    <dgm:cxn modelId="{32828A46-EA00-4A89-8FDC-42F7822B8DB8}" type="presOf" srcId="{F4AE80C3-CB54-4432-B774-B58B964182A6}" destId="{9FE82BAA-DA2A-48E0-883C-ED631AA7345B}" srcOrd="1" destOrd="0" presId="urn:microsoft.com/office/officeart/2005/8/layout/radial1"/>
    <dgm:cxn modelId="{6EE83C8D-9572-4048-AC08-85FE594AC345}" type="presOf" srcId="{A5B95BB2-B039-4EF6-9320-2846324969A8}" destId="{535F2CF9-4F79-4901-8E06-804EF539C4E0}" srcOrd="0" destOrd="0" presId="urn:microsoft.com/office/officeart/2005/8/layout/radial1"/>
    <dgm:cxn modelId="{E1460411-4F7C-4DE5-8906-53056986802F}" srcId="{13085043-060A-488D-98C8-9736EED198F8}" destId="{05F74B29-7340-4D25-B870-C880C2590ACC}" srcOrd="7" destOrd="0" parTransId="{036B0981-9311-4912-861E-37F1BFE40E43}" sibTransId="{286226CC-93BB-4F69-91A3-0ED69F995CE9}"/>
    <dgm:cxn modelId="{438F3904-5E17-4D0A-A517-F4D07CA05D83}" srcId="{13085043-060A-488D-98C8-9736EED198F8}" destId="{19E5432E-412F-4DEA-9A8A-03540A03029E}" srcOrd="11" destOrd="0" parTransId="{506BF6E2-7F1A-424A-8422-262D16C35720}" sibTransId="{18F33D40-C3F4-413D-B702-9C1654EC1677}"/>
    <dgm:cxn modelId="{78AD8D50-51B0-4B45-A1C7-5C6EC2B34355}" type="presOf" srcId="{9C0F10A5-25D4-4AFF-AE51-8504B906336A}" destId="{BF65A7CB-04FE-407E-A073-C8C6AF93C3B9}" srcOrd="0" destOrd="0" presId="urn:microsoft.com/office/officeart/2005/8/layout/radial1"/>
    <dgm:cxn modelId="{A41970DE-849D-4D65-AD20-0B26FD8C13DA}" type="presOf" srcId="{C1B0A796-5DCF-4495-814B-FFB5C881F067}" destId="{C9EB72C0-7681-424C-82DC-10B8A2430D2D}" srcOrd="1" destOrd="0" presId="urn:microsoft.com/office/officeart/2005/8/layout/radial1"/>
    <dgm:cxn modelId="{EB123C98-7E70-42FD-AB3D-BDFC909EE6A9}" type="presOf" srcId="{506BF6E2-7F1A-424A-8422-262D16C35720}" destId="{7AF4254B-F116-4061-9D7D-8E00E783407B}" srcOrd="1" destOrd="0" presId="urn:microsoft.com/office/officeart/2005/8/layout/radial1"/>
    <dgm:cxn modelId="{DE1E679B-FB0B-4507-8687-C9E91D1A00EA}" type="presOf" srcId="{C9ADD1D9-1097-4F68-BFCE-C9859BC7F056}" destId="{D2AE5828-715B-4A97-A6BC-F15084D3BE38}" srcOrd="1" destOrd="0" presId="urn:microsoft.com/office/officeart/2005/8/layout/radial1"/>
    <dgm:cxn modelId="{E95FA446-5CD8-4FC4-BEFB-1DF5B00B7848}" type="presOf" srcId="{D82A17BE-59E9-44AD-999A-1ADB48B555AD}" destId="{E7B4D3A7-1E64-43B8-8A39-F7DF469EE086}" srcOrd="1" destOrd="0" presId="urn:microsoft.com/office/officeart/2005/8/layout/radial1"/>
    <dgm:cxn modelId="{28CF227A-9A0D-445B-8770-0FBD4F809944}" type="presOf" srcId="{506BF6E2-7F1A-424A-8422-262D16C35720}" destId="{B3DB878A-23D0-4FFC-9895-4EB1F168571A}" srcOrd="0" destOrd="0" presId="urn:microsoft.com/office/officeart/2005/8/layout/radial1"/>
    <dgm:cxn modelId="{0FD5BBA8-557C-4D27-842C-D3C9B86FFD0C}" type="presOf" srcId="{036B0981-9311-4912-861E-37F1BFE40E43}" destId="{E0336A8F-02E5-4CE9-876F-6A1D968BA0E8}" srcOrd="1" destOrd="0" presId="urn:microsoft.com/office/officeart/2005/8/layout/radial1"/>
    <dgm:cxn modelId="{42B2B3BC-BC93-412A-9EDE-3DCD0E351901}" srcId="{13085043-060A-488D-98C8-9736EED198F8}" destId="{14CCDB91-664B-4CD0-B63A-38A6578EDDC2}" srcOrd="4" destOrd="0" parTransId="{AC136A8E-92F3-4838-9B8E-A02735D06086}" sibTransId="{AE3612CB-B44D-4ABE-A444-2436B507E1A8}"/>
    <dgm:cxn modelId="{B65BAAC9-EED0-4BC5-8DA3-64279CE0592E}" type="presOf" srcId="{C0532479-1108-407D-B21F-4BE0190B974C}" destId="{E6B95D5C-2C1A-4D02-AE61-332F2C3D2AF3}" srcOrd="0" destOrd="0" presId="urn:microsoft.com/office/officeart/2005/8/layout/radial1"/>
    <dgm:cxn modelId="{86A7C5C8-CD3C-4780-9BFA-4ABBB314690C}" type="presOf" srcId="{78EB2C72-135E-4BD2-A955-FF8989E2E450}" destId="{5AA2818F-F342-4F9C-B3DB-9C1FB6AA688B}" srcOrd="0" destOrd="0" presId="urn:microsoft.com/office/officeart/2005/8/layout/radial1"/>
    <dgm:cxn modelId="{522A06AF-33A5-488C-A834-6651B9E89EE1}" srcId="{13085043-060A-488D-98C8-9736EED198F8}" destId="{56988351-022A-4E7B-90E5-5A27777A74D9}" srcOrd="12" destOrd="0" parTransId="{A5B95BB2-B039-4EF6-9320-2846324969A8}" sibTransId="{3B755DC1-20DA-4ECC-BE15-09FAD2160210}"/>
    <dgm:cxn modelId="{4BE1357D-C1C0-437C-9456-DA7ABC73099E}" type="presOf" srcId="{56988351-022A-4E7B-90E5-5A27777A74D9}" destId="{CD90B83B-B684-4781-9215-659E02996CDA}" srcOrd="0" destOrd="0" presId="urn:microsoft.com/office/officeart/2005/8/layout/radial1"/>
    <dgm:cxn modelId="{A7B29023-ACD3-48CF-BA4D-CFB1AE90710D}" type="presOf" srcId="{05F74B29-7340-4D25-B870-C880C2590ACC}" destId="{A0CA2AED-2070-476E-9FE3-C3015B3AC719}" srcOrd="0" destOrd="0" presId="urn:microsoft.com/office/officeart/2005/8/layout/radial1"/>
    <dgm:cxn modelId="{7281105A-92D3-49A0-B5FD-E1886C246322}" srcId="{13085043-060A-488D-98C8-9736EED198F8}" destId="{78EB2C72-135E-4BD2-A955-FF8989E2E450}" srcOrd="0" destOrd="0" parTransId="{C9ADD1D9-1097-4F68-BFCE-C9859BC7F056}" sibTransId="{54F8E537-56C7-4B8C-8995-E1A7EFFAB787}"/>
    <dgm:cxn modelId="{09613405-0964-49B8-8E00-3C29E95F49B7}" type="presOf" srcId="{14CCDB91-664B-4CD0-B63A-38A6578EDDC2}" destId="{167E336D-CC19-4BF1-A891-E5E492AD6E9C}" srcOrd="0" destOrd="0" presId="urn:microsoft.com/office/officeart/2005/8/layout/radial1"/>
    <dgm:cxn modelId="{42F5A1EA-0496-4702-911C-8454D5484B62}" type="presParOf" srcId="{BF65A7CB-04FE-407E-A073-C8C6AF93C3B9}" destId="{2E7FFED7-565F-4523-8830-5408778E9BF2}" srcOrd="0" destOrd="0" presId="urn:microsoft.com/office/officeart/2005/8/layout/radial1"/>
    <dgm:cxn modelId="{B7B1410A-ECEC-4A37-9712-CB73114162F3}" type="presParOf" srcId="{BF65A7CB-04FE-407E-A073-C8C6AF93C3B9}" destId="{13F32108-6517-4377-9ABA-0B51AE1023DB}" srcOrd="1" destOrd="0" presId="urn:microsoft.com/office/officeart/2005/8/layout/radial1"/>
    <dgm:cxn modelId="{13B4C2F5-EC85-4E20-A934-78E83FFA87C2}" type="presParOf" srcId="{13F32108-6517-4377-9ABA-0B51AE1023DB}" destId="{D2AE5828-715B-4A97-A6BC-F15084D3BE38}" srcOrd="0" destOrd="0" presId="urn:microsoft.com/office/officeart/2005/8/layout/radial1"/>
    <dgm:cxn modelId="{CFF260CD-9A24-40FC-A381-41EF6E595E18}" type="presParOf" srcId="{BF65A7CB-04FE-407E-A073-C8C6AF93C3B9}" destId="{5AA2818F-F342-4F9C-B3DB-9C1FB6AA688B}" srcOrd="2" destOrd="0" presId="urn:microsoft.com/office/officeart/2005/8/layout/radial1"/>
    <dgm:cxn modelId="{FCAAF663-999D-47AD-A27E-E75ADDBA4BE0}" type="presParOf" srcId="{BF65A7CB-04FE-407E-A073-C8C6AF93C3B9}" destId="{E5E8DE56-742E-4454-A800-848FF04155B1}" srcOrd="3" destOrd="0" presId="urn:microsoft.com/office/officeart/2005/8/layout/radial1"/>
    <dgm:cxn modelId="{B955B9AD-0B27-4D90-AD49-535521D4F2C8}" type="presParOf" srcId="{E5E8DE56-742E-4454-A800-848FF04155B1}" destId="{0C59DD17-C596-4833-B251-47AE8A7FFDB7}" srcOrd="0" destOrd="0" presId="urn:microsoft.com/office/officeart/2005/8/layout/radial1"/>
    <dgm:cxn modelId="{D2AB4865-0A07-4DD6-AE64-E3BD5B2D0BE9}" type="presParOf" srcId="{BF65A7CB-04FE-407E-A073-C8C6AF93C3B9}" destId="{C8C3DFD5-2127-4A2B-BA25-375A1622729F}" srcOrd="4" destOrd="0" presId="urn:microsoft.com/office/officeart/2005/8/layout/radial1"/>
    <dgm:cxn modelId="{A3849AB8-F713-42EE-9268-C350CD04F609}" type="presParOf" srcId="{BF65A7CB-04FE-407E-A073-C8C6AF93C3B9}" destId="{6BD6E31D-60F6-444A-A848-5FFBEF3FA73F}" srcOrd="5" destOrd="0" presId="urn:microsoft.com/office/officeart/2005/8/layout/radial1"/>
    <dgm:cxn modelId="{B9AEB81A-786D-4145-BC01-3F7C454A9944}" type="presParOf" srcId="{6BD6E31D-60F6-444A-A848-5FFBEF3FA73F}" destId="{9FE82BAA-DA2A-48E0-883C-ED631AA7345B}" srcOrd="0" destOrd="0" presId="urn:microsoft.com/office/officeart/2005/8/layout/radial1"/>
    <dgm:cxn modelId="{E3A12748-997B-4F3E-AF1F-1A7C465CB22A}" type="presParOf" srcId="{BF65A7CB-04FE-407E-A073-C8C6AF93C3B9}" destId="{E429DE2A-3DC9-4C6B-A973-6AB06C7546C5}" srcOrd="6" destOrd="0" presId="urn:microsoft.com/office/officeart/2005/8/layout/radial1"/>
    <dgm:cxn modelId="{A1F906E9-D4FA-4E6D-8789-73102ABA63CB}" type="presParOf" srcId="{BF65A7CB-04FE-407E-A073-C8C6AF93C3B9}" destId="{CAC7BA2A-07D4-4062-9F42-CF374FF1E4A7}" srcOrd="7" destOrd="0" presId="urn:microsoft.com/office/officeart/2005/8/layout/radial1"/>
    <dgm:cxn modelId="{6F04146C-FDC4-449C-98B6-09570BB51559}" type="presParOf" srcId="{CAC7BA2A-07D4-4062-9F42-CF374FF1E4A7}" destId="{E7B4D3A7-1E64-43B8-8A39-F7DF469EE086}" srcOrd="0" destOrd="0" presId="urn:microsoft.com/office/officeart/2005/8/layout/radial1"/>
    <dgm:cxn modelId="{7AA109E3-E997-4E47-BF5B-E3778C43DCDE}" type="presParOf" srcId="{BF65A7CB-04FE-407E-A073-C8C6AF93C3B9}" destId="{E6B95D5C-2C1A-4D02-AE61-332F2C3D2AF3}" srcOrd="8" destOrd="0" presId="urn:microsoft.com/office/officeart/2005/8/layout/radial1"/>
    <dgm:cxn modelId="{1F8F6982-5638-408F-BE60-91BBD6D7C227}" type="presParOf" srcId="{BF65A7CB-04FE-407E-A073-C8C6AF93C3B9}" destId="{2A3B123E-8371-4B42-A593-655E89680B25}" srcOrd="9" destOrd="0" presId="urn:microsoft.com/office/officeart/2005/8/layout/radial1"/>
    <dgm:cxn modelId="{DCBDB7F9-40E0-4059-B017-895C46BF0191}" type="presParOf" srcId="{2A3B123E-8371-4B42-A593-655E89680B25}" destId="{DF6B6DE3-C039-4F9F-A977-688295285E9A}" srcOrd="0" destOrd="0" presId="urn:microsoft.com/office/officeart/2005/8/layout/radial1"/>
    <dgm:cxn modelId="{E43847AC-38F4-4E1B-B925-F0FAEAF0BC27}" type="presParOf" srcId="{BF65A7CB-04FE-407E-A073-C8C6AF93C3B9}" destId="{167E336D-CC19-4BF1-A891-E5E492AD6E9C}" srcOrd="10" destOrd="0" presId="urn:microsoft.com/office/officeart/2005/8/layout/radial1"/>
    <dgm:cxn modelId="{498F91AF-3AA3-43BB-90D2-8488138BE87E}" type="presParOf" srcId="{BF65A7CB-04FE-407E-A073-C8C6AF93C3B9}" destId="{AE817A4D-6223-4A99-8E31-875F15D91D93}" srcOrd="11" destOrd="0" presId="urn:microsoft.com/office/officeart/2005/8/layout/radial1"/>
    <dgm:cxn modelId="{33A4E9FE-6790-45AD-A783-1B00E5BB1771}" type="presParOf" srcId="{AE817A4D-6223-4A99-8E31-875F15D91D93}" destId="{825DFDE2-CFA2-4590-8757-03C44B011675}" srcOrd="0" destOrd="0" presId="urn:microsoft.com/office/officeart/2005/8/layout/radial1"/>
    <dgm:cxn modelId="{924F9BE1-58C7-4C01-B89A-AEC97275BD9B}" type="presParOf" srcId="{BF65A7CB-04FE-407E-A073-C8C6AF93C3B9}" destId="{D9D53EB0-5174-4A76-BD27-848DD2F63840}" srcOrd="12" destOrd="0" presId="urn:microsoft.com/office/officeart/2005/8/layout/radial1"/>
    <dgm:cxn modelId="{E3B15D93-A452-40A7-9C69-99A3DC9072C1}" type="presParOf" srcId="{BF65A7CB-04FE-407E-A073-C8C6AF93C3B9}" destId="{C99D937F-6851-43B0-AE84-4E59530DE41F}" srcOrd="13" destOrd="0" presId="urn:microsoft.com/office/officeart/2005/8/layout/radial1"/>
    <dgm:cxn modelId="{EA56AD95-EB1C-4AD9-8F05-3D95D091DC0D}" type="presParOf" srcId="{C99D937F-6851-43B0-AE84-4E59530DE41F}" destId="{F391B33F-B86A-4D17-B1F2-E00EADE56111}" srcOrd="0" destOrd="0" presId="urn:microsoft.com/office/officeart/2005/8/layout/radial1"/>
    <dgm:cxn modelId="{109450A4-9BFD-40B5-9CFC-8B52F9989B53}" type="presParOf" srcId="{BF65A7CB-04FE-407E-A073-C8C6AF93C3B9}" destId="{DB1ABFA6-79CD-41AF-9709-E8D5C2973BA1}" srcOrd="14" destOrd="0" presId="urn:microsoft.com/office/officeart/2005/8/layout/radial1"/>
    <dgm:cxn modelId="{EB50E415-4FA9-4EA1-968E-80DFE6DB2BC8}" type="presParOf" srcId="{BF65A7CB-04FE-407E-A073-C8C6AF93C3B9}" destId="{DA71AC92-2729-4EEB-AC00-630C359043B4}" srcOrd="15" destOrd="0" presId="urn:microsoft.com/office/officeart/2005/8/layout/radial1"/>
    <dgm:cxn modelId="{B974CEC3-8792-44D5-A2E4-EA6BAB991393}" type="presParOf" srcId="{DA71AC92-2729-4EEB-AC00-630C359043B4}" destId="{E0336A8F-02E5-4CE9-876F-6A1D968BA0E8}" srcOrd="0" destOrd="0" presId="urn:microsoft.com/office/officeart/2005/8/layout/radial1"/>
    <dgm:cxn modelId="{63432403-18D7-48F5-AED6-BAD2378320F1}" type="presParOf" srcId="{BF65A7CB-04FE-407E-A073-C8C6AF93C3B9}" destId="{A0CA2AED-2070-476E-9FE3-C3015B3AC719}" srcOrd="16" destOrd="0" presId="urn:microsoft.com/office/officeart/2005/8/layout/radial1"/>
    <dgm:cxn modelId="{20349AF9-C29E-4A35-A301-5A0F9F0B9170}" type="presParOf" srcId="{BF65A7CB-04FE-407E-A073-C8C6AF93C3B9}" destId="{09A8E3F4-857E-4E0E-AEE7-B5BCE10FD8BE}" srcOrd="17" destOrd="0" presId="urn:microsoft.com/office/officeart/2005/8/layout/radial1"/>
    <dgm:cxn modelId="{BD498078-E46F-404A-9BA8-590B5D50F8EE}" type="presParOf" srcId="{09A8E3F4-857E-4E0E-AEE7-B5BCE10FD8BE}" destId="{332C2D37-2F3C-468C-AF34-D6CFE241A566}" srcOrd="0" destOrd="0" presId="urn:microsoft.com/office/officeart/2005/8/layout/radial1"/>
    <dgm:cxn modelId="{9C4480AB-9CE3-4240-B340-688AD9E7327E}" type="presParOf" srcId="{BF65A7CB-04FE-407E-A073-C8C6AF93C3B9}" destId="{2CF7E468-87D6-4924-B5BE-48C9C03B9BBA}" srcOrd="18" destOrd="0" presId="urn:microsoft.com/office/officeart/2005/8/layout/radial1"/>
    <dgm:cxn modelId="{FB8A98A9-25C1-4D16-8E9F-36A9B3E75A8A}" type="presParOf" srcId="{BF65A7CB-04FE-407E-A073-C8C6AF93C3B9}" destId="{0FF93111-1734-486F-ADC7-0DB825519DF4}" srcOrd="19" destOrd="0" presId="urn:microsoft.com/office/officeart/2005/8/layout/radial1"/>
    <dgm:cxn modelId="{17A516BE-9976-49FD-AF88-6A845E052B9B}" type="presParOf" srcId="{0FF93111-1734-486F-ADC7-0DB825519DF4}" destId="{C9EB72C0-7681-424C-82DC-10B8A2430D2D}" srcOrd="0" destOrd="0" presId="urn:microsoft.com/office/officeart/2005/8/layout/radial1"/>
    <dgm:cxn modelId="{047FC3B1-300F-49BB-86F6-1E13A876733D}" type="presParOf" srcId="{BF65A7CB-04FE-407E-A073-C8C6AF93C3B9}" destId="{438AC6F8-D59A-40DC-9632-529C81202B05}" srcOrd="20" destOrd="0" presId="urn:microsoft.com/office/officeart/2005/8/layout/radial1"/>
    <dgm:cxn modelId="{73A141DD-E0E7-4E5F-B48C-E2828203EB5F}" type="presParOf" srcId="{BF65A7CB-04FE-407E-A073-C8C6AF93C3B9}" destId="{D2A7F4F7-4D32-44E6-B9E7-0547813785CD}" srcOrd="21" destOrd="0" presId="urn:microsoft.com/office/officeart/2005/8/layout/radial1"/>
    <dgm:cxn modelId="{5C913A9F-3A89-487C-A520-C3E020E00A96}" type="presParOf" srcId="{D2A7F4F7-4D32-44E6-B9E7-0547813785CD}" destId="{5816EE73-7BFA-41F7-B374-ADAB897BBEC0}" srcOrd="0" destOrd="0" presId="urn:microsoft.com/office/officeart/2005/8/layout/radial1"/>
    <dgm:cxn modelId="{077E5DA8-823C-4B3F-BCFF-BC7886160451}" type="presParOf" srcId="{BF65A7CB-04FE-407E-A073-C8C6AF93C3B9}" destId="{97A9FD1B-44A6-4CA7-BBF3-0495460DC064}" srcOrd="22" destOrd="0" presId="urn:microsoft.com/office/officeart/2005/8/layout/radial1"/>
    <dgm:cxn modelId="{0EF40769-7D3D-4B28-A1F4-F44D9ADA5638}" type="presParOf" srcId="{BF65A7CB-04FE-407E-A073-C8C6AF93C3B9}" destId="{B3DB878A-23D0-4FFC-9895-4EB1F168571A}" srcOrd="23" destOrd="0" presId="urn:microsoft.com/office/officeart/2005/8/layout/radial1"/>
    <dgm:cxn modelId="{8D39AB35-EDC9-49A5-91DE-AA53AE304FE9}" type="presParOf" srcId="{B3DB878A-23D0-4FFC-9895-4EB1F168571A}" destId="{7AF4254B-F116-4061-9D7D-8E00E783407B}" srcOrd="0" destOrd="0" presId="urn:microsoft.com/office/officeart/2005/8/layout/radial1"/>
    <dgm:cxn modelId="{1B441E94-3563-497A-BED3-E96C845D0B84}" type="presParOf" srcId="{BF65A7CB-04FE-407E-A073-C8C6AF93C3B9}" destId="{99B462E7-EECA-4063-A62D-F1C167AC9754}" srcOrd="24" destOrd="0" presId="urn:microsoft.com/office/officeart/2005/8/layout/radial1"/>
    <dgm:cxn modelId="{E99E16B7-EBAD-4F22-BE13-8C6896D4B74E}" type="presParOf" srcId="{BF65A7CB-04FE-407E-A073-C8C6AF93C3B9}" destId="{535F2CF9-4F79-4901-8E06-804EF539C4E0}" srcOrd="25" destOrd="0" presId="urn:microsoft.com/office/officeart/2005/8/layout/radial1"/>
    <dgm:cxn modelId="{A24B332B-9DF6-4A96-A2AC-068156D24B76}" type="presParOf" srcId="{535F2CF9-4F79-4901-8E06-804EF539C4E0}" destId="{2A542075-2E46-4D58-A937-ADD580FDC049}" srcOrd="0" destOrd="0" presId="urn:microsoft.com/office/officeart/2005/8/layout/radial1"/>
    <dgm:cxn modelId="{35E521AA-BB38-4E38-AE15-3BC5C9BEBD2E}" type="presParOf" srcId="{BF65A7CB-04FE-407E-A073-C8C6AF93C3B9}" destId="{CD90B83B-B684-4781-9215-659E02996CDA}" srcOrd="2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FFED7-565F-4523-8830-5408778E9BF2}">
      <dsp:nvSpPr>
        <dsp:cNvPr id="0" name=""/>
        <dsp:cNvSpPr/>
      </dsp:nvSpPr>
      <dsp:spPr>
        <a:xfrm>
          <a:off x="3634307" y="2352212"/>
          <a:ext cx="960829" cy="88963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Kazalci KOS</a:t>
          </a:r>
          <a:endParaRPr lang="sl-SI" sz="1200" b="1" kern="1200" dirty="0"/>
        </a:p>
      </dsp:txBody>
      <dsp:txXfrm>
        <a:off x="3775017" y="2482496"/>
        <a:ext cx="679409" cy="629069"/>
      </dsp:txXfrm>
    </dsp:sp>
    <dsp:sp modelId="{13F32108-6517-4377-9ABA-0B51AE1023DB}">
      <dsp:nvSpPr>
        <dsp:cNvPr id="0" name=""/>
        <dsp:cNvSpPr/>
      </dsp:nvSpPr>
      <dsp:spPr>
        <a:xfrm rot="16200000">
          <a:off x="3424552" y="1652483"/>
          <a:ext cx="1380338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380338" y="9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 dirty="0"/>
        </a:p>
      </dsp:txBody>
      <dsp:txXfrm>
        <a:off x="4080213" y="1627534"/>
        <a:ext cx="69016" cy="69016"/>
      </dsp:txXfrm>
    </dsp:sp>
    <dsp:sp modelId="{5AA2818F-F342-4F9C-B3DB-9C1FB6AA688B}">
      <dsp:nvSpPr>
        <dsp:cNvPr id="0" name=""/>
        <dsp:cNvSpPr/>
      </dsp:nvSpPr>
      <dsp:spPr>
        <a:xfrm>
          <a:off x="3590608" y="-79680"/>
          <a:ext cx="1048227" cy="105155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Energija</a:t>
          </a:r>
          <a:endParaRPr lang="sl-SI" sz="1200" b="1" kern="1200" dirty="0"/>
        </a:p>
      </dsp:txBody>
      <dsp:txXfrm>
        <a:off x="3744117" y="74317"/>
        <a:ext cx="741209" cy="743560"/>
      </dsp:txXfrm>
    </dsp:sp>
    <dsp:sp modelId="{E5E8DE56-742E-4454-A800-848FF04155B1}">
      <dsp:nvSpPr>
        <dsp:cNvPr id="0" name=""/>
        <dsp:cNvSpPr/>
      </dsp:nvSpPr>
      <dsp:spPr>
        <a:xfrm rot="2892282">
          <a:off x="4184653" y="3658542"/>
          <a:ext cx="1417534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417534" y="9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 dirty="0"/>
        </a:p>
      </dsp:txBody>
      <dsp:txXfrm>
        <a:off x="4857982" y="3632663"/>
        <a:ext cx="70876" cy="70876"/>
      </dsp:txXfrm>
    </dsp:sp>
    <dsp:sp modelId="{C8C3DFD5-2127-4A2B-BA25-375A1622729F}">
      <dsp:nvSpPr>
        <dsp:cNvPr id="0" name=""/>
        <dsp:cNvSpPr/>
      </dsp:nvSpPr>
      <dsp:spPr>
        <a:xfrm>
          <a:off x="5174788" y="4070045"/>
          <a:ext cx="1094501" cy="104993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50" b="1" kern="1200" dirty="0" smtClean="0"/>
            <a:t>Podnebne spremembe</a:t>
          </a:r>
          <a:endParaRPr lang="sl-SI" sz="1050" b="1" kern="1200" dirty="0"/>
        </a:p>
      </dsp:txBody>
      <dsp:txXfrm>
        <a:off x="5335074" y="4223805"/>
        <a:ext cx="773929" cy="742418"/>
      </dsp:txXfrm>
    </dsp:sp>
    <dsp:sp modelId="{6BD6E31D-60F6-444A-A848-5FFBEF3FA73F}">
      <dsp:nvSpPr>
        <dsp:cNvPr id="0" name=""/>
        <dsp:cNvSpPr/>
      </dsp:nvSpPr>
      <dsp:spPr>
        <a:xfrm rot="17999828">
          <a:off x="3969606" y="1751615"/>
          <a:ext cx="1486196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486196" y="9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 dirty="0"/>
        </a:p>
      </dsp:txBody>
      <dsp:txXfrm>
        <a:off x="4675549" y="1724020"/>
        <a:ext cx="74309" cy="74309"/>
      </dsp:txXfrm>
    </dsp:sp>
    <dsp:sp modelId="{E429DE2A-3DC9-4C6B-A973-6AB06C7546C5}">
      <dsp:nvSpPr>
        <dsp:cNvPr id="0" name=""/>
        <dsp:cNvSpPr/>
      </dsp:nvSpPr>
      <dsp:spPr>
        <a:xfrm>
          <a:off x="4814745" y="124926"/>
          <a:ext cx="1071442" cy="106297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Zdravje</a:t>
          </a:r>
          <a:endParaRPr lang="sl-SI" sz="1200" b="1" kern="1200" dirty="0"/>
        </a:p>
      </dsp:txBody>
      <dsp:txXfrm>
        <a:off x="4971654" y="280594"/>
        <a:ext cx="757624" cy="751635"/>
      </dsp:txXfrm>
    </dsp:sp>
    <dsp:sp modelId="{CAC7BA2A-07D4-4062-9F42-CF374FF1E4A7}">
      <dsp:nvSpPr>
        <dsp:cNvPr id="0" name=""/>
        <dsp:cNvSpPr/>
      </dsp:nvSpPr>
      <dsp:spPr>
        <a:xfrm rot="6262937">
          <a:off x="3218155" y="3829818"/>
          <a:ext cx="1258562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258562" y="9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 dirty="0"/>
        </a:p>
      </dsp:txBody>
      <dsp:txXfrm rot="10800000">
        <a:off x="3815972" y="3807914"/>
        <a:ext cx="62928" cy="62928"/>
      </dsp:txXfrm>
    </dsp:sp>
    <dsp:sp modelId="{E6B95D5C-2C1A-4D02-AE61-332F2C3D2AF3}">
      <dsp:nvSpPr>
        <dsp:cNvPr id="0" name=""/>
        <dsp:cNvSpPr/>
      </dsp:nvSpPr>
      <dsp:spPr>
        <a:xfrm>
          <a:off x="3066835" y="4432140"/>
          <a:ext cx="995366" cy="102108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Morje</a:t>
          </a:r>
          <a:endParaRPr lang="sl-SI" sz="1200" b="1" kern="1200" dirty="0"/>
        </a:p>
      </dsp:txBody>
      <dsp:txXfrm>
        <a:off x="3212603" y="4581675"/>
        <a:ext cx="703830" cy="722018"/>
      </dsp:txXfrm>
    </dsp:sp>
    <dsp:sp modelId="{2A3B123E-8371-4B42-A593-655E89680B25}">
      <dsp:nvSpPr>
        <dsp:cNvPr id="0" name=""/>
        <dsp:cNvSpPr/>
      </dsp:nvSpPr>
      <dsp:spPr>
        <a:xfrm rot="21171905">
          <a:off x="4585419" y="2641478"/>
          <a:ext cx="1391218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391218" y="9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 dirty="0"/>
        </a:p>
      </dsp:txBody>
      <dsp:txXfrm>
        <a:off x="5246248" y="2616257"/>
        <a:ext cx="69560" cy="69560"/>
      </dsp:txXfrm>
    </dsp:sp>
    <dsp:sp modelId="{167E336D-CC19-4BF1-A891-E5E492AD6E9C}">
      <dsp:nvSpPr>
        <dsp:cNvPr id="0" name=""/>
        <dsp:cNvSpPr/>
      </dsp:nvSpPr>
      <dsp:spPr>
        <a:xfrm>
          <a:off x="5966874" y="1991227"/>
          <a:ext cx="1053205" cy="101608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Kmetijstvo</a:t>
          </a:r>
          <a:endParaRPr lang="sl-SI" sz="1200" b="1" kern="1200" dirty="0"/>
        </a:p>
      </dsp:txBody>
      <dsp:txXfrm>
        <a:off x="6121112" y="2140029"/>
        <a:ext cx="744729" cy="718479"/>
      </dsp:txXfrm>
    </dsp:sp>
    <dsp:sp modelId="{AE817A4D-6223-4A99-8E31-875F15D91D93}">
      <dsp:nvSpPr>
        <dsp:cNvPr id="0" name=""/>
        <dsp:cNvSpPr/>
      </dsp:nvSpPr>
      <dsp:spPr>
        <a:xfrm rot="4557592">
          <a:off x="3721748" y="3862978"/>
          <a:ext cx="1323855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323855" y="9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 dirty="0"/>
        </a:p>
      </dsp:txBody>
      <dsp:txXfrm>
        <a:off x="4350580" y="3839441"/>
        <a:ext cx="66192" cy="66192"/>
      </dsp:txXfrm>
    </dsp:sp>
    <dsp:sp modelId="{D9D53EB0-5174-4A76-BD27-848DD2F63840}">
      <dsp:nvSpPr>
        <dsp:cNvPr id="0" name=""/>
        <dsp:cNvSpPr/>
      </dsp:nvSpPr>
      <dsp:spPr>
        <a:xfrm>
          <a:off x="4166671" y="4498900"/>
          <a:ext cx="1002618" cy="102105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Vode</a:t>
          </a:r>
          <a:endParaRPr lang="sl-SI" sz="1200" b="1" kern="1200" dirty="0"/>
        </a:p>
      </dsp:txBody>
      <dsp:txXfrm>
        <a:off x="4313501" y="4648430"/>
        <a:ext cx="708958" cy="721993"/>
      </dsp:txXfrm>
    </dsp:sp>
    <dsp:sp modelId="{C99D937F-6851-43B0-AE84-4E59530DE41F}">
      <dsp:nvSpPr>
        <dsp:cNvPr id="0" name=""/>
        <dsp:cNvSpPr/>
      </dsp:nvSpPr>
      <dsp:spPr>
        <a:xfrm rot="11317960">
          <a:off x="2328164" y="2616434"/>
          <a:ext cx="1319950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319950" y="9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 dirty="0"/>
        </a:p>
      </dsp:txBody>
      <dsp:txXfrm rot="10800000">
        <a:off x="2955141" y="2592995"/>
        <a:ext cx="65997" cy="65997"/>
      </dsp:txXfrm>
    </dsp:sp>
    <dsp:sp modelId="{DB1ABFA6-79CD-41AF-9709-E8D5C2973BA1}">
      <dsp:nvSpPr>
        <dsp:cNvPr id="0" name=""/>
        <dsp:cNvSpPr/>
      </dsp:nvSpPr>
      <dsp:spPr>
        <a:xfrm>
          <a:off x="1214653" y="1897713"/>
          <a:ext cx="1127828" cy="108928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Narava</a:t>
          </a:r>
          <a:endParaRPr lang="sl-SI" sz="1200" b="1" kern="1200" dirty="0"/>
        </a:p>
      </dsp:txBody>
      <dsp:txXfrm>
        <a:off x="1379820" y="2057236"/>
        <a:ext cx="797494" cy="770243"/>
      </dsp:txXfrm>
    </dsp:sp>
    <dsp:sp modelId="{DA71AC92-2729-4EEB-AC00-630C359043B4}">
      <dsp:nvSpPr>
        <dsp:cNvPr id="0" name=""/>
        <dsp:cNvSpPr/>
      </dsp:nvSpPr>
      <dsp:spPr>
        <a:xfrm rot="1262013">
          <a:off x="4511949" y="3208269"/>
          <a:ext cx="1394144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394144" y="9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 dirty="0"/>
        </a:p>
      </dsp:txBody>
      <dsp:txXfrm>
        <a:off x="5174168" y="3182975"/>
        <a:ext cx="69707" cy="69707"/>
      </dsp:txXfrm>
    </dsp:sp>
    <dsp:sp modelId="{A0CA2AED-2070-476E-9FE3-C3015B3AC719}">
      <dsp:nvSpPr>
        <dsp:cNvPr id="0" name=""/>
        <dsp:cNvSpPr/>
      </dsp:nvSpPr>
      <dsp:spPr>
        <a:xfrm>
          <a:off x="5822857" y="3142173"/>
          <a:ext cx="1055478" cy="102926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Gozdarstvo</a:t>
          </a:r>
          <a:endParaRPr lang="sl-SI" sz="1200" b="1" kern="1200" dirty="0"/>
        </a:p>
      </dsp:txBody>
      <dsp:txXfrm>
        <a:off x="5977428" y="3292905"/>
        <a:ext cx="746336" cy="727800"/>
      </dsp:txXfrm>
    </dsp:sp>
    <dsp:sp modelId="{09A8E3F4-857E-4E0E-AEE7-B5BCE10FD8BE}">
      <dsp:nvSpPr>
        <dsp:cNvPr id="0" name=""/>
        <dsp:cNvSpPr/>
      </dsp:nvSpPr>
      <dsp:spPr>
        <a:xfrm rot="7892308">
          <a:off x="2695933" y="3632805"/>
          <a:ext cx="1339774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339774" y="9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 dirty="0"/>
        </a:p>
      </dsp:txBody>
      <dsp:txXfrm rot="10800000">
        <a:off x="3332326" y="3608871"/>
        <a:ext cx="66988" cy="66988"/>
      </dsp:txXfrm>
    </dsp:sp>
    <dsp:sp modelId="{2CF7E468-87D6-4924-B5BE-48C9C03B9BBA}">
      <dsp:nvSpPr>
        <dsp:cNvPr id="0" name=""/>
        <dsp:cNvSpPr/>
      </dsp:nvSpPr>
      <dsp:spPr>
        <a:xfrm>
          <a:off x="2006741" y="4002915"/>
          <a:ext cx="1098045" cy="110763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Zrak</a:t>
          </a:r>
          <a:endParaRPr lang="sl-SI" sz="1200" b="1" kern="1200" dirty="0"/>
        </a:p>
      </dsp:txBody>
      <dsp:txXfrm>
        <a:off x="2167546" y="4165124"/>
        <a:ext cx="776435" cy="783212"/>
      </dsp:txXfrm>
    </dsp:sp>
    <dsp:sp modelId="{0FF93111-1734-486F-ADC7-0DB825519DF4}">
      <dsp:nvSpPr>
        <dsp:cNvPr id="0" name=""/>
        <dsp:cNvSpPr/>
      </dsp:nvSpPr>
      <dsp:spPr>
        <a:xfrm rot="9553846">
          <a:off x="2397827" y="3189236"/>
          <a:ext cx="1315055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315055" y="9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 dirty="0"/>
        </a:p>
      </dsp:txBody>
      <dsp:txXfrm rot="10800000">
        <a:off x="3022479" y="3165919"/>
        <a:ext cx="65752" cy="65752"/>
      </dsp:txXfrm>
    </dsp:sp>
    <dsp:sp modelId="{438AC6F8-D59A-40DC-9632-529C81202B05}">
      <dsp:nvSpPr>
        <dsp:cNvPr id="0" name=""/>
        <dsp:cNvSpPr/>
      </dsp:nvSpPr>
      <dsp:spPr>
        <a:xfrm>
          <a:off x="1358669" y="3051722"/>
          <a:ext cx="1115780" cy="115792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Tla in površje</a:t>
          </a:r>
          <a:endParaRPr lang="sl-SI" sz="1200" b="1" kern="1200" dirty="0"/>
        </a:p>
      </dsp:txBody>
      <dsp:txXfrm>
        <a:off x="1522071" y="3221296"/>
        <a:ext cx="788976" cy="818775"/>
      </dsp:txXfrm>
    </dsp:sp>
    <dsp:sp modelId="{D2A7F4F7-4D32-44E6-B9E7-0547813785CD}">
      <dsp:nvSpPr>
        <dsp:cNvPr id="0" name=""/>
        <dsp:cNvSpPr/>
      </dsp:nvSpPr>
      <dsp:spPr>
        <a:xfrm rot="19570090">
          <a:off x="4375769" y="2105409"/>
          <a:ext cx="1513161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513161" y="9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 dirty="0"/>
        </a:p>
      </dsp:txBody>
      <dsp:txXfrm>
        <a:off x="5094521" y="2077140"/>
        <a:ext cx="75658" cy="75658"/>
      </dsp:txXfrm>
    </dsp:sp>
    <dsp:sp modelId="{97A9FD1B-44A6-4CA7-BBF3-0495460DC064}">
      <dsp:nvSpPr>
        <dsp:cNvPr id="0" name=""/>
        <dsp:cNvSpPr/>
      </dsp:nvSpPr>
      <dsp:spPr>
        <a:xfrm>
          <a:off x="5650522" y="819470"/>
          <a:ext cx="1180447" cy="110520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Promet</a:t>
          </a:r>
          <a:endParaRPr lang="sl-SI" sz="1200" b="1" kern="1200" dirty="0"/>
        </a:p>
      </dsp:txBody>
      <dsp:txXfrm>
        <a:off x="5823394" y="981323"/>
        <a:ext cx="834703" cy="781495"/>
      </dsp:txXfrm>
    </dsp:sp>
    <dsp:sp modelId="{B3DB878A-23D0-4FFC-9895-4EB1F168571A}">
      <dsp:nvSpPr>
        <dsp:cNvPr id="0" name=""/>
        <dsp:cNvSpPr/>
      </dsp:nvSpPr>
      <dsp:spPr>
        <a:xfrm rot="12889326">
          <a:off x="2326992" y="2080126"/>
          <a:ext cx="1541662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541662" y="9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 dirty="0"/>
        </a:p>
      </dsp:txBody>
      <dsp:txXfrm rot="10800000">
        <a:off x="3059282" y="2051145"/>
        <a:ext cx="77083" cy="77083"/>
      </dsp:txXfrm>
    </dsp:sp>
    <dsp:sp modelId="{99B462E7-EECA-4063-A62D-F1C167AC9754}">
      <dsp:nvSpPr>
        <dsp:cNvPr id="0" name=""/>
        <dsp:cNvSpPr/>
      </dsp:nvSpPr>
      <dsp:spPr>
        <a:xfrm>
          <a:off x="1574384" y="886403"/>
          <a:ext cx="979878" cy="96878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Snovni tok</a:t>
          </a:r>
          <a:endParaRPr lang="sl-SI" sz="1200" b="1" kern="1200" dirty="0"/>
        </a:p>
      </dsp:txBody>
      <dsp:txXfrm>
        <a:off x="1717884" y="1028278"/>
        <a:ext cx="692878" cy="685030"/>
      </dsp:txXfrm>
    </dsp:sp>
    <dsp:sp modelId="{535F2CF9-4F79-4901-8E06-804EF539C4E0}">
      <dsp:nvSpPr>
        <dsp:cNvPr id="0" name=""/>
        <dsp:cNvSpPr/>
      </dsp:nvSpPr>
      <dsp:spPr>
        <a:xfrm rot="14538462">
          <a:off x="2877052" y="1766130"/>
          <a:ext cx="1403255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403255" y="9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 dirty="0"/>
        </a:p>
      </dsp:txBody>
      <dsp:txXfrm rot="10800000">
        <a:off x="3543599" y="1740608"/>
        <a:ext cx="70162" cy="70162"/>
      </dsp:txXfrm>
    </dsp:sp>
    <dsp:sp modelId="{CD90B83B-B684-4781-9215-659E02996CDA}">
      <dsp:nvSpPr>
        <dsp:cNvPr id="0" name=""/>
        <dsp:cNvSpPr/>
      </dsp:nvSpPr>
      <dsp:spPr>
        <a:xfrm>
          <a:off x="2510490" y="223653"/>
          <a:ext cx="1023395" cy="98345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Odpadki</a:t>
          </a:r>
          <a:endParaRPr lang="sl-SI" sz="1200" b="1" kern="1200" dirty="0"/>
        </a:p>
      </dsp:txBody>
      <dsp:txXfrm>
        <a:off x="2660363" y="367677"/>
        <a:ext cx="723649" cy="695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7544A-A032-4ACD-9B86-44FF8D5F6EEF}" type="datetimeFigureOut">
              <a:rPr lang="sl-SI" smtClean="0"/>
              <a:pPr/>
              <a:t>4. 06. 2017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1DA05-4675-4C4E-B869-61111034F320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4235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1DA05-4675-4C4E-B869-61111034F320}" type="slidenum">
              <a:rPr lang="sl-SI" smtClean="0"/>
              <a:pPr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3658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1DA05-4675-4C4E-B869-61111034F320}" type="slidenum">
              <a:rPr lang="sl-SI" smtClean="0"/>
              <a:pPr/>
              <a:t>4</a:t>
            </a:fld>
            <a:endParaRPr lang="sl-SI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Kazalci uporabljajo podatke iz podatkovnih tokov, ki so del redne mednarodne izmenjave podatkov s</a:t>
            </a:r>
            <a:r>
              <a:rPr lang="sl-SI" baseline="0" dirty="0" smtClean="0"/>
              <a:t> Komisijo in drugimi mednarodnimi organizacijami.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1DA05-4675-4C4E-B869-61111034F320}" type="slidenum">
              <a:rPr lang="sl-SI" smtClean="0"/>
              <a:pPr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0310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Kazalci okolja v Sloveniji so objavljeni</a:t>
            </a:r>
            <a:r>
              <a:rPr lang="sl-SI" baseline="0" dirty="0" smtClean="0"/>
              <a:t> na spletu. Za lažje iskanje relevantnih kazalcev v podporo GMT projektu, bomo dodali nabor kazalcev GMT.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1DA05-4675-4C4E-B869-61111034F320}" type="slidenum">
              <a:rPr lang="sl-SI" smtClean="0"/>
              <a:pPr/>
              <a:t>8</a:t>
            </a:fld>
            <a:endParaRPr lang="sl-SI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6BF9-0198-47F5-94D7-7C27E6538AF9}" type="datetimeFigureOut">
              <a:rPr lang="sl-SI" smtClean="0"/>
              <a:pPr/>
              <a:t>4. 06. 2017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F59D-79B9-4B17-B2AA-1227D3A787DB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6BF9-0198-47F5-94D7-7C27E6538AF9}" type="datetimeFigureOut">
              <a:rPr lang="sl-SI" smtClean="0"/>
              <a:pPr/>
              <a:t>4. 06. 2017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F59D-79B9-4B17-B2AA-1227D3A787DB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6BF9-0198-47F5-94D7-7C27E6538AF9}" type="datetimeFigureOut">
              <a:rPr lang="sl-SI" smtClean="0"/>
              <a:pPr/>
              <a:t>4. 06. 2017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F59D-79B9-4B17-B2AA-1227D3A787DB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6BF9-0198-47F5-94D7-7C27E6538AF9}" type="datetimeFigureOut">
              <a:rPr lang="sl-SI" smtClean="0"/>
              <a:pPr/>
              <a:t>4. 06. 2017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F59D-79B9-4B17-B2AA-1227D3A787DB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6BF9-0198-47F5-94D7-7C27E6538AF9}" type="datetimeFigureOut">
              <a:rPr lang="sl-SI" smtClean="0"/>
              <a:pPr/>
              <a:t>4. 06. 2017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F59D-79B9-4B17-B2AA-1227D3A787DB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6BF9-0198-47F5-94D7-7C27E6538AF9}" type="datetimeFigureOut">
              <a:rPr lang="sl-SI" smtClean="0"/>
              <a:pPr/>
              <a:t>4. 06. 2017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F59D-79B9-4B17-B2AA-1227D3A787DB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6BF9-0198-47F5-94D7-7C27E6538AF9}" type="datetimeFigureOut">
              <a:rPr lang="sl-SI" smtClean="0"/>
              <a:pPr/>
              <a:t>4. 06. 2017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F59D-79B9-4B17-B2AA-1227D3A787DB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6BF9-0198-47F5-94D7-7C27E6538AF9}" type="datetimeFigureOut">
              <a:rPr lang="sl-SI" smtClean="0"/>
              <a:pPr/>
              <a:t>4. 06. 2017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F59D-79B9-4B17-B2AA-1227D3A787DB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6BF9-0198-47F5-94D7-7C27E6538AF9}" type="datetimeFigureOut">
              <a:rPr lang="sl-SI" smtClean="0"/>
              <a:pPr/>
              <a:t>4. 06. 2017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F59D-79B9-4B17-B2AA-1227D3A787DB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6BF9-0198-47F5-94D7-7C27E6538AF9}" type="datetimeFigureOut">
              <a:rPr lang="sl-SI" smtClean="0"/>
              <a:pPr/>
              <a:t>4. 06. 2017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F59D-79B9-4B17-B2AA-1227D3A787DB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6BF9-0198-47F5-94D7-7C27E6538AF9}" type="datetimeFigureOut">
              <a:rPr lang="sl-SI" smtClean="0"/>
              <a:pPr/>
              <a:t>4. 06. 2017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F59D-79B9-4B17-B2AA-1227D3A787DB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76BF9-0198-47F5-94D7-7C27E6538AF9}" type="datetimeFigureOut">
              <a:rPr lang="sl-SI" smtClean="0"/>
              <a:pPr/>
              <a:t>4. 06. 2017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F59D-79B9-4B17-B2AA-1227D3A787DB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kazalci.arso.gov.s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348" y="1700808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00B050"/>
                </a:solidFill>
              </a:rPr>
              <a:t>Sistem kazalcev okolja v Sloveniji v podporo izvedbi </a:t>
            </a:r>
            <a:r>
              <a:rPr lang="sl-SI" b="1" dirty="0" smtClean="0">
                <a:solidFill>
                  <a:srgbClr val="00B050"/>
                </a:solidFill>
              </a:rPr>
              <a:t>projekta: </a:t>
            </a:r>
            <a:br>
              <a:rPr lang="sl-SI" b="1" dirty="0" smtClean="0">
                <a:solidFill>
                  <a:srgbClr val="00B050"/>
                </a:solidFill>
              </a:rPr>
            </a:br>
            <a:r>
              <a:rPr lang="sl-SI" b="1" dirty="0" smtClean="0">
                <a:solidFill>
                  <a:srgbClr val="00B050"/>
                </a:solidFill>
              </a:rPr>
              <a:t>Ocena vpliva GMT na okolje v Sloveniji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mag. Barbara Bernard Vukadin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mag. Nataša Kovač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Agencija RS za okolje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237312"/>
            <a:ext cx="2438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3416"/>
            <a:ext cx="3533706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26049271"/>
              </p:ext>
            </p:extLst>
          </p:nvPr>
        </p:nvGraphicFramePr>
        <p:xfrm>
          <a:off x="611560" y="1313384"/>
          <a:ext cx="813690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6433365"/>
            <a:ext cx="1790328" cy="34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3E9240"/>
          </a:solidFill>
          <a:ln>
            <a:solidFill>
              <a:schemeClr val="accent3">
                <a:lumMod val="75000"/>
                <a:alpha val="0"/>
              </a:schemeClr>
            </a:solidFill>
          </a:ln>
        </p:spPr>
        <p:txBody>
          <a:bodyPr>
            <a:noAutofit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Med kazalci tudi nabori sektorjev</a:t>
            </a:r>
            <a:endParaRPr 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93182"/>
            <a:ext cx="4414889" cy="567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323528" y="2060848"/>
            <a:ext cx="1656184" cy="1327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600" b="1" dirty="0" smtClean="0">
                <a:solidFill>
                  <a:srgbClr val="00B050"/>
                </a:solidFill>
              </a:rPr>
              <a:t>Podatki, pomembni za analizo vplivov </a:t>
            </a:r>
            <a:r>
              <a:rPr lang="sl-SI" sz="1600" b="1" dirty="0" smtClean="0">
                <a:solidFill>
                  <a:srgbClr val="00B050"/>
                </a:solidFill>
              </a:rPr>
              <a:t>GMTjev</a:t>
            </a:r>
            <a:r>
              <a:rPr lang="sl-SI" sz="1600" b="1" dirty="0" smtClean="0">
                <a:solidFill>
                  <a:srgbClr val="00B050"/>
                </a:solidFill>
              </a:rPr>
              <a:t> </a:t>
            </a:r>
            <a:r>
              <a:rPr lang="sl-SI" sz="1600" b="1" dirty="0" smtClean="0">
                <a:solidFill>
                  <a:srgbClr val="00B050"/>
                </a:solidFill>
              </a:rPr>
              <a:t>na okolje</a:t>
            </a:r>
            <a:endParaRPr lang="sl-SI" sz="1600" b="1" dirty="0">
              <a:solidFill>
                <a:srgbClr val="00B050"/>
              </a:solidFill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7193360" y="4509120"/>
            <a:ext cx="1771128" cy="1027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b="1" dirty="0" smtClean="0">
                <a:solidFill>
                  <a:srgbClr val="00B050"/>
                </a:solidFill>
              </a:rPr>
              <a:t>Cilji spremljanja, pomembni za analizo odzivov politik</a:t>
            </a:r>
            <a:endParaRPr lang="sl-SI" sz="4000" b="1" dirty="0">
              <a:solidFill>
                <a:srgbClr val="00B050"/>
              </a:solidFill>
            </a:endParaRPr>
          </a:p>
        </p:txBody>
      </p:sp>
      <p:sp>
        <p:nvSpPr>
          <p:cNvPr id="5" name="Desna puščica 4"/>
          <p:cNvSpPr/>
          <p:nvPr/>
        </p:nvSpPr>
        <p:spPr>
          <a:xfrm>
            <a:off x="1835696" y="3219216"/>
            <a:ext cx="1872208" cy="33836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0" name="Desna puščica 9"/>
          <p:cNvSpPr/>
          <p:nvPr/>
        </p:nvSpPr>
        <p:spPr>
          <a:xfrm rot="10800000">
            <a:off x="6516216" y="4077072"/>
            <a:ext cx="1872208" cy="720080"/>
          </a:xfrm>
          <a:prstGeom prst="rightArrow">
            <a:avLst>
              <a:gd name="adj1" fmla="val 27256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3E9240"/>
          </a:solidFill>
          <a:ln>
            <a:solidFill>
              <a:schemeClr val="accent3">
                <a:lumMod val="75000"/>
                <a:alpha val="0"/>
              </a:schemeClr>
            </a:solidFill>
          </a:ln>
        </p:spPr>
        <p:txBody>
          <a:bodyPr/>
          <a:lstStyle/>
          <a:p>
            <a:pPr marL="0" indent="0"/>
            <a:r>
              <a:rPr lang="sl-SI" b="1" dirty="0" smtClean="0">
                <a:solidFill>
                  <a:schemeClr val="bg1"/>
                </a:solidFill>
              </a:rPr>
              <a:t>Osnovne komponente kazalca</a:t>
            </a:r>
            <a:endParaRPr lang="sl-S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2296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3E9240"/>
          </a:solidFill>
          <a:ln>
            <a:solidFill>
              <a:schemeClr val="accent3">
                <a:lumMod val="75000"/>
                <a:alpha val="0"/>
              </a:schemeClr>
            </a:solidFill>
          </a:ln>
        </p:spPr>
        <p:txBody>
          <a:bodyPr/>
          <a:lstStyle/>
          <a:p>
            <a:r>
              <a:rPr lang="sl-SI" b="1" dirty="0">
                <a:solidFill>
                  <a:schemeClr val="bg1"/>
                </a:solidFill>
              </a:rPr>
              <a:t>Ocene razvoja posameznega </a:t>
            </a:r>
            <a:r>
              <a:rPr lang="sl-SI" b="1" dirty="0" smtClean="0">
                <a:solidFill>
                  <a:schemeClr val="bg1"/>
                </a:solidFill>
              </a:rPr>
              <a:t>kazalca</a:t>
            </a:r>
            <a:endParaRPr 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5688" y="1052736"/>
            <a:ext cx="6102448" cy="564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75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144000" cy="199990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3E9240"/>
          </a:solidFill>
          <a:ln>
            <a:solidFill>
              <a:schemeClr val="accent3">
                <a:lumMod val="75000"/>
                <a:alpha val="0"/>
              </a:schemeClr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>
                <a:solidFill>
                  <a:schemeClr val="bg1"/>
                </a:solidFill>
              </a:rPr>
              <a:t>Oceno razvoja pojava podpira ključno sporočilo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26757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3E9240"/>
          </a:solidFill>
          <a:ln>
            <a:solidFill>
              <a:schemeClr val="accent3">
                <a:lumMod val="75000"/>
                <a:alpha val="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1" dirty="0">
                <a:solidFill>
                  <a:schemeClr val="bg1"/>
                </a:solidFill>
              </a:rPr>
              <a:t>Pregled trendov kazalcev podnebne spremembe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032447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Podnebne spremembe</a:t>
            </a:r>
          </a:p>
          <a:p>
            <a:r>
              <a:rPr lang="sl-SI" dirty="0" smtClean="0"/>
              <a:t>Okolje in energija</a:t>
            </a:r>
          </a:p>
          <a:p>
            <a:r>
              <a:rPr lang="sl-SI" dirty="0" smtClean="0"/>
              <a:t>Okolje in promet</a:t>
            </a:r>
          </a:p>
          <a:p>
            <a:r>
              <a:rPr lang="sl-SI" dirty="0" smtClean="0"/>
              <a:t>Okolje in gozdarstvo</a:t>
            </a:r>
          </a:p>
          <a:p>
            <a:r>
              <a:rPr lang="sl-SI" dirty="0" smtClean="0"/>
              <a:t>Okolje in kmetijstvo</a:t>
            </a:r>
          </a:p>
          <a:p>
            <a:r>
              <a:rPr lang="sl-SI" dirty="0" smtClean="0"/>
              <a:t>Okolje in zdravje</a:t>
            </a:r>
          </a:p>
          <a:p>
            <a:r>
              <a:rPr lang="sl-SI" dirty="0" smtClean="0"/>
              <a:t>Narava </a:t>
            </a:r>
            <a:r>
              <a:rPr lang="sl-SI" dirty="0"/>
              <a:t>ter biotska pestrost</a:t>
            </a:r>
          </a:p>
          <a:p>
            <a:r>
              <a:rPr lang="sl-SI" dirty="0" smtClean="0"/>
              <a:t>Vode</a:t>
            </a:r>
          </a:p>
          <a:p>
            <a:pPr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6433365"/>
            <a:ext cx="1790328" cy="34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3E9240"/>
          </a:solidFill>
          <a:ln>
            <a:solidFill>
              <a:schemeClr val="accent3">
                <a:lumMod val="75000"/>
                <a:alpha val="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1" dirty="0" smtClean="0">
                <a:solidFill>
                  <a:schemeClr val="bg1"/>
                </a:solidFill>
              </a:rPr>
              <a:t>Teme </a:t>
            </a:r>
            <a:r>
              <a:rPr lang="sl-SI" sz="3200" b="1" dirty="0">
                <a:solidFill>
                  <a:schemeClr val="bg1"/>
                </a:solidFill>
              </a:rPr>
              <a:t>kazalcev okolja, na katere se bomo osredotočili pri projektu</a:t>
            </a:r>
            <a:endParaRPr lang="sl-SI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sl-SI" dirty="0" smtClean="0"/>
              <a:t>Omogočajo podatkovne ocene in s tem analizo vpliva GMTjev na okolje v Sloveniji</a:t>
            </a:r>
            <a:endParaRPr lang="sl-SI" dirty="0" smtClean="0">
              <a:solidFill>
                <a:srgbClr val="00B050"/>
              </a:solidFill>
            </a:endParaRPr>
          </a:p>
          <a:p>
            <a:r>
              <a:rPr lang="sl-SI" dirty="0" smtClean="0"/>
              <a:t>Omogočajo analizo odzivov okoljske (in za okolje relevantne) politike na GMTje</a:t>
            </a:r>
          </a:p>
          <a:p>
            <a:r>
              <a:rPr lang="sl-SI" dirty="0" smtClean="0"/>
              <a:t>Omogočajo razpoznavanje podatkovnih vrzeli, sklepanje možnih kompromisov, sintezo z SDGji</a:t>
            </a:r>
          </a:p>
          <a:p>
            <a:pPr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6433365"/>
            <a:ext cx="1790328" cy="34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3E9240"/>
          </a:solidFill>
          <a:ln>
            <a:solidFill>
              <a:schemeClr val="accent3">
                <a:lumMod val="75000"/>
                <a:alpha val="0"/>
              </a:schemeClr>
            </a:solidFill>
          </a:ln>
        </p:spPr>
        <p:txBody>
          <a:bodyPr>
            <a:noAutofit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Vloga kazalcev okolja in njihova povezava z GMTji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Eno ali drugo</a:t>
            </a:r>
            <a:endParaRPr lang="sl-S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60032" y="2132856"/>
            <a:ext cx="3825751" cy="957783"/>
          </a:xfrm>
        </p:spPr>
        <p:txBody>
          <a:bodyPr>
            <a:normAutofit fontScale="85000" lnSpcReduction="20000"/>
          </a:bodyPr>
          <a:lstStyle/>
          <a:p>
            <a:endParaRPr lang="sl-SI" dirty="0" smtClean="0"/>
          </a:p>
          <a:p>
            <a:r>
              <a:rPr lang="sl-SI" dirty="0" smtClean="0"/>
              <a:t>Kompromisi </a:t>
            </a:r>
            <a:r>
              <a:rPr lang="sl-SI" dirty="0"/>
              <a:t>med ekonomsko, socialno in okoljsko komponento </a:t>
            </a:r>
          </a:p>
          <a:p>
            <a:endParaRPr lang="sl-SI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16016" y="3861048"/>
            <a:ext cx="4041775" cy="205556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Mnogokrat se sklepajo na račun okolja</a:t>
            </a:r>
          </a:p>
          <a:p>
            <a:r>
              <a:rPr lang="sl-SI" dirty="0" smtClean="0"/>
              <a:t>Večinoma utrpi škodo naravni kapital</a:t>
            </a:r>
          </a:p>
          <a:p>
            <a:r>
              <a:rPr lang="sl-SI" dirty="0" smtClean="0">
                <a:solidFill>
                  <a:srgbClr val="00B050"/>
                </a:solidFill>
              </a:rPr>
              <a:t>Kazalci naravnega kapitala</a:t>
            </a:r>
            <a:endParaRPr lang="sl-SI" dirty="0">
              <a:solidFill>
                <a:srgbClr val="00B050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8862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6433365"/>
            <a:ext cx="1790328" cy="34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slov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3E9240"/>
          </a:solidFill>
          <a:ln>
            <a:solidFill>
              <a:schemeClr val="accent3">
                <a:lumMod val="75000"/>
                <a:alpha val="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1" dirty="0" smtClean="0">
                <a:solidFill>
                  <a:schemeClr val="bg1"/>
                </a:solidFill>
              </a:rPr>
              <a:t>Kompromisi (</a:t>
            </a:r>
            <a:r>
              <a:rPr lang="sl-SI" sz="3200" b="1" dirty="0" err="1" smtClean="0">
                <a:solidFill>
                  <a:schemeClr val="bg1"/>
                </a:solidFill>
              </a:rPr>
              <a:t>trade</a:t>
            </a:r>
            <a:r>
              <a:rPr lang="sl-SI" sz="3200" b="1" dirty="0" smtClean="0">
                <a:solidFill>
                  <a:schemeClr val="bg1"/>
                </a:solidFill>
              </a:rPr>
              <a:t>-</a:t>
            </a:r>
            <a:r>
              <a:rPr lang="sl-SI" sz="3200" b="1" dirty="0" err="1" smtClean="0">
                <a:solidFill>
                  <a:schemeClr val="bg1"/>
                </a:solidFill>
              </a:rPr>
              <a:t>off</a:t>
            </a:r>
            <a:r>
              <a:rPr lang="sl-SI" sz="32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20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Sistem kazalcev okolja v Sloveniji na spletu: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4525963"/>
          </a:xfrm>
        </p:spPr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pPr algn="ctr">
              <a:buNone/>
            </a:pPr>
            <a:endParaRPr lang="sl-SI" b="1" dirty="0">
              <a:solidFill>
                <a:srgbClr val="00B050"/>
              </a:solidFill>
              <a:hlinkClick r:id="rId2"/>
            </a:endParaRPr>
          </a:p>
          <a:p>
            <a:pPr algn="ctr">
              <a:buNone/>
            </a:pPr>
            <a:r>
              <a:rPr lang="sl-SI" b="1" dirty="0" smtClean="0">
                <a:solidFill>
                  <a:srgbClr val="00B050"/>
                </a:solidFill>
                <a:hlinkClick r:id="rId2"/>
              </a:rPr>
              <a:t>http://kazalci.</a:t>
            </a:r>
            <a:r>
              <a:rPr lang="sl-SI" b="1" dirty="0" err="1" smtClean="0">
                <a:solidFill>
                  <a:srgbClr val="00B050"/>
                </a:solidFill>
                <a:hlinkClick r:id="rId2"/>
              </a:rPr>
              <a:t>arso</a:t>
            </a:r>
            <a:r>
              <a:rPr lang="sl-SI" b="1" dirty="0" smtClean="0">
                <a:solidFill>
                  <a:srgbClr val="00B050"/>
                </a:solidFill>
                <a:hlinkClick r:id="rId2"/>
              </a:rPr>
              <a:t>.</a:t>
            </a:r>
            <a:r>
              <a:rPr lang="sl-SI" b="1" dirty="0" err="1" smtClean="0">
                <a:solidFill>
                  <a:srgbClr val="00B050"/>
                </a:solidFill>
                <a:hlinkClick r:id="rId2"/>
              </a:rPr>
              <a:t>gov</a:t>
            </a:r>
            <a:r>
              <a:rPr lang="sl-SI" b="1" dirty="0" smtClean="0">
                <a:solidFill>
                  <a:srgbClr val="00B050"/>
                </a:solidFill>
                <a:hlinkClick r:id="rId2"/>
              </a:rPr>
              <a:t>.si/</a:t>
            </a:r>
            <a:endParaRPr lang="sl-SI" b="1" dirty="0" smtClean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6433365"/>
            <a:ext cx="1790328" cy="34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57403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/>
              <a:t>Podatki in analize: </a:t>
            </a:r>
          </a:p>
          <a:p>
            <a:pPr lvl="1">
              <a:buFont typeface="Courier New" pitchFamily="49" charset="0"/>
              <a:buChar char="o"/>
            </a:pPr>
            <a:r>
              <a:rPr lang="sl-SI" dirty="0" smtClean="0">
                <a:solidFill>
                  <a:srgbClr val="00B050"/>
                </a:solidFill>
              </a:rPr>
              <a:t>K</a:t>
            </a:r>
            <a:r>
              <a:rPr lang="sl-SI" b="1" dirty="0" smtClean="0">
                <a:solidFill>
                  <a:srgbClr val="00B050"/>
                </a:solidFill>
              </a:rPr>
              <a:t>azalci okolja v Sloveniji,</a:t>
            </a:r>
            <a:r>
              <a:rPr lang="sl-SI" b="1" dirty="0" smtClean="0"/>
              <a:t> </a:t>
            </a:r>
          </a:p>
          <a:p>
            <a:pPr lvl="1">
              <a:buFont typeface="Courier New" pitchFamily="49" charset="0"/>
              <a:buChar char="o"/>
            </a:pPr>
            <a:r>
              <a:rPr lang="sl-SI" dirty="0" smtClean="0"/>
              <a:t>Poročilo o okolju v Sloveniji 2017, </a:t>
            </a:r>
          </a:p>
          <a:p>
            <a:pPr lvl="1">
              <a:buFont typeface="Courier New" pitchFamily="49" charset="0"/>
              <a:buChar char="o"/>
            </a:pPr>
            <a:r>
              <a:rPr lang="sl-SI" dirty="0" smtClean="0"/>
              <a:t>študije, poročila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</a:t>
            </a:r>
            <a:r>
              <a:rPr lang="sl-SI" sz="2600" dirty="0" smtClean="0"/>
              <a:t>(ARSO, MOP</a:t>
            </a:r>
            <a:r>
              <a:rPr lang="sl-SI" sz="2600" dirty="0"/>
              <a:t>, UMAR, SURS</a:t>
            </a:r>
            <a:r>
              <a:rPr lang="sl-SI" sz="2600" dirty="0" smtClean="0"/>
              <a:t>…)</a:t>
            </a:r>
          </a:p>
          <a:p>
            <a:pPr marL="0" indent="0">
              <a:buNone/>
            </a:pPr>
            <a:endParaRPr lang="sl-SI" sz="1600" dirty="0"/>
          </a:p>
          <a:p>
            <a:r>
              <a:rPr lang="sl-SI" dirty="0" smtClean="0"/>
              <a:t>Cilji:</a:t>
            </a:r>
          </a:p>
          <a:p>
            <a:pPr lvl="1">
              <a:buFont typeface="Courier New" pitchFamily="49" charset="0"/>
              <a:buChar char="o"/>
            </a:pPr>
            <a:r>
              <a:rPr lang="sl-SI" dirty="0" smtClean="0"/>
              <a:t>nacionalni</a:t>
            </a:r>
          </a:p>
          <a:p>
            <a:pPr lvl="1">
              <a:buFont typeface="Courier New" pitchFamily="49" charset="0"/>
              <a:buChar char="o"/>
            </a:pPr>
            <a:r>
              <a:rPr lang="sl-SI" dirty="0" smtClean="0"/>
              <a:t>veljavne EU zakonodaje</a:t>
            </a:r>
          </a:p>
          <a:p>
            <a:pPr lvl="1">
              <a:buFont typeface="Courier New" pitchFamily="49" charset="0"/>
              <a:buChar char="o"/>
            </a:pPr>
            <a:r>
              <a:rPr lang="sl-SI" dirty="0"/>
              <a:t> </a:t>
            </a:r>
            <a:r>
              <a:rPr lang="sl-SI" dirty="0" smtClean="0"/>
              <a:t>trajnostnega razvoja (SDG)</a:t>
            </a:r>
          </a:p>
          <a:p>
            <a:pPr marL="457200" lvl="1" indent="0">
              <a:buNone/>
            </a:pPr>
            <a:endParaRPr lang="sl-SI" sz="1600" dirty="0" smtClean="0"/>
          </a:p>
          <a:p>
            <a:r>
              <a:rPr lang="sl-SI" dirty="0" smtClean="0"/>
              <a:t>Strateški dokumenti: </a:t>
            </a:r>
          </a:p>
          <a:p>
            <a:pPr lvl="1">
              <a:buFont typeface="Courier New" pitchFamily="49" charset="0"/>
              <a:buChar char="o"/>
            </a:pPr>
            <a:r>
              <a:rPr lang="sl-SI" dirty="0" smtClean="0"/>
              <a:t>Vizija Slovenije</a:t>
            </a:r>
          </a:p>
          <a:p>
            <a:pPr lvl="1">
              <a:buFont typeface="Courier New" pitchFamily="49" charset="0"/>
              <a:buChar char="o"/>
            </a:pPr>
            <a:r>
              <a:rPr lang="sl-SI" dirty="0" smtClean="0"/>
              <a:t>Strategija razvoja Slovenije</a:t>
            </a: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6433365"/>
            <a:ext cx="1790328" cy="34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3E9240"/>
          </a:solidFill>
          <a:ln>
            <a:solidFill>
              <a:schemeClr val="accent3">
                <a:lumMod val="75000"/>
                <a:alpha val="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/>
            </a:r>
            <a:br>
              <a:rPr lang="sl-SI" b="1" dirty="0" smtClean="0">
                <a:solidFill>
                  <a:schemeClr val="bg1"/>
                </a:solidFill>
              </a:rPr>
            </a:br>
            <a:r>
              <a:rPr lang="sl-SI" b="1" dirty="0" smtClean="0">
                <a:solidFill>
                  <a:schemeClr val="bg1"/>
                </a:solidFill>
              </a:rPr>
              <a:t>Podlage </a:t>
            </a:r>
            <a:r>
              <a:rPr lang="sl-SI" b="1" dirty="0">
                <a:solidFill>
                  <a:schemeClr val="bg1"/>
                </a:solidFill>
              </a:rPr>
              <a:t>za pripravo ocene GMT na Slovenijo</a:t>
            </a:r>
            <a:r>
              <a:rPr lang="sl-SI" dirty="0"/>
              <a:t/>
            </a:r>
            <a:br>
              <a:rPr lang="sl-SI" dirty="0"/>
            </a:br>
            <a:endParaRPr lang="sl-SI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endParaRPr lang="sl-SI" sz="4000" b="1" dirty="0"/>
          </a:p>
          <a:p>
            <a:pPr marL="0" indent="0" algn="ctr">
              <a:buNone/>
            </a:pPr>
            <a:endParaRPr lang="sl-SI" sz="40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sl-SI" sz="4000" b="1" dirty="0" smtClean="0">
                <a:solidFill>
                  <a:srgbClr val="00B050"/>
                </a:solidFill>
              </a:rPr>
              <a:t>Zanesljivi podatki so ključni za pravilne ocene!</a:t>
            </a:r>
            <a:endParaRPr lang="sl-SI" sz="4000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6433365"/>
            <a:ext cx="1790328" cy="34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30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8429967" cy="473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6433365"/>
            <a:ext cx="1790328" cy="34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3E9240"/>
          </a:solidFill>
          <a:ln>
            <a:solidFill>
              <a:schemeClr val="accent3">
                <a:lumMod val="75000"/>
                <a:alpha val="0"/>
              </a:schemeClr>
            </a:solidFill>
          </a:ln>
        </p:spPr>
        <p:txBody>
          <a:bodyPr/>
          <a:lstStyle/>
          <a:p>
            <a:r>
              <a:rPr lang="sl-SI" b="1" dirty="0" smtClean="0">
                <a:solidFill>
                  <a:schemeClr val="bg1"/>
                </a:solidFill>
              </a:rPr>
              <a:t>Projekt kot učni proces</a:t>
            </a:r>
            <a:endParaRPr lang="sl-SI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3E9240"/>
          </a:solidFill>
          <a:ln>
            <a:solidFill>
              <a:schemeClr val="accent3">
                <a:lumMod val="75000"/>
                <a:alpha val="0"/>
              </a:schemeClr>
            </a:solidFill>
          </a:ln>
        </p:spPr>
        <p:txBody>
          <a:bodyPr/>
          <a:lstStyle/>
          <a:p>
            <a:r>
              <a:rPr lang="sl-SI" b="1" dirty="0" smtClean="0">
                <a:solidFill>
                  <a:schemeClr val="bg1"/>
                </a:solidFill>
              </a:rPr>
              <a:t>Vloga kazalcev okolja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/>
              <a:t>2 DELAVNICI:</a:t>
            </a:r>
            <a:br>
              <a:rPr lang="sl-SI" dirty="0" smtClean="0"/>
            </a:br>
            <a:r>
              <a:rPr lang="sl-SI" dirty="0" smtClean="0"/>
              <a:t>vplivi, gonilne sile, nevarnosti/priložnosti</a:t>
            </a:r>
            <a:r>
              <a:rPr lang="sl-SI" dirty="0"/>
              <a:t>, sheme preslikavanja (mapping) glede na cilje</a:t>
            </a:r>
          </a:p>
          <a:p>
            <a:pPr lvl="1">
              <a:buFont typeface="Courier New" pitchFamily="49" charset="0"/>
              <a:buChar char="o"/>
            </a:pPr>
            <a:r>
              <a:rPr lang="sl-SI" dirty="0" smtClean="0"/>
              <a:t>Na vprašanja, ki jih dobimo na delavnicah lahko delno odgovorimo </a:t>
            </a:r>
            <a:r>
              <a:rPr lang="sl-SI" dirty="0" smtClean="0">
                <a:solidFill>
                  <a:srgbClr val="00B050"/>
                </a:solidFill>
              </a:rPr>
              <a:t>s kazalci okolja</a:t>
            </a:r>
          </a:p>
          <a:p>
            <a:pPr>
              <a:buNone/>
            </a:pPr>
            <a:r>
              <a:rPr lang="sl-SI" dirty="0" smtClean="0"/>
              <a:t>NAMEN PROJEKTA: </a:t>
            </a:r>
          </a:p>
          <a:p>
            <a:pPr lvl="1"/>
            <a:r>
              <a:rPr lang="sl-SI" dirty="0" smtClean="0"/>
              <a:t>razpoznati vrzeli - kaj manjka</a:t>
            </a:r>
          </a:p>
          <a:p>
            <a:pPr lvl="1"/>
            <a:r>
              <a:rPr lang="sl-SI" dirty="0"/>
              <a:t>sinteza s SDG</a:t>
            </a:r>
          </a:p>
          <a:p>
            <a:pPr lvl="1"/>
            <a:r>
              <a:rPr lang="sl-SI" dirty="0" smtClean="0"/>
              <a:t>možni kompromisi (</a:t>
            </a:r>
            <a:r>
              <a:rPr lang="sl-SI" dirty="0" smtClean="0">
                <a:solidFill>
                  <a:srgbClr val="00B050"/>
                </a:solidFill>
              </a:rPr>
              <a:t>kazalci naravnega kapitala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doprinos k NPVO</a:t>
            </a:r>
          </a:p>
          <a:p>
            <a:pPr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6433365"/>
            <a:ext cx="1790328" cy="34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24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 smtClean="0"/>
              <a:t>So </a:t>
            </a:r>
            <a:r>
              <a:rPr lang="sl-SI" b="1" dirty="0" smtClean="0"/>
              <a:t>na dogovorjen način izbrani in predstavljeni podatki, ki kažejo ključno smer razvoja izbranega pojava.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 smtClean="0"/>
              <a:t>Z njimi </a:t>
            </a:r>
            <a:r>
              <a:rPr lang="sl-SI" b="1" dirty="0" smtClean="0"/>
              <a:t>spremljamo izvajanje ciljev okoljske politike, ki so zapisani v EU zakonodaji in drugih smernicah (WHO).</a:t>
            </a: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6433365"/>
            <a:ext cx="1790328" cy="34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3E9240"/>
          </a:solidFill>
          <a:ln>
            <a:solidFill>
              <a:schemeClr val="accent3">
                <a:lumMod val="75000"/>
                <a:alpha val="0"/>
              </a:schemeClr>
            </a:solidFill>
          </a:ln>
        </p:spPr>
        <p:txBody>
          <a:bodyPr/>
          <a:lstStyle/>
          <a:p>
            <a:pPr marL="0" indent="0"/>
            <a:r>
              <a:rPr lang="sl-SI" b="1" dirty="0">
                <a:solidFill>
                  <a:schemeClr val="bg1"/>
                </a:solidFill>
              </a:rPr>
              <a:t>Za pripravo ocen ključni kazalci okolja</a:t>
            </a:r>
          </a:p>
        </p:txBody>
      </p:sp>
    </p:spTree>
    <p:extLst>
      <p:ext uri="{BB962C8B-B14F-4D97-AF65-F5344CB8AC3E}">
        <p14:creationId xmlns:p14="http://schemas.microsoft.com/office/powerpoint/2010/main" val="20126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b="1" dirty="0" smtClean="0"/>
              <a:t>Splošni javnosti </a:t>
            </a:r>
            <a:r>
              <a:rPr lang="sl-SI" dirty="0" smtClean="0"/>
              <a:t>za razumevanje okoljske problematike.</a:t>
            </a:r>
          </a:p>
          <a:p>
            <a:pPr marL="0" indent="0" algn="ctr">
              <a:buNone/>
            </a:pPr>
            <a:endParaRPr lang="sl-SI" b="1" dirty="0"/>
          </a:p>
          <a:p>
            <a:pPr marL="0" indent="0" algn="ctr">
              <a:buNone/>
            </a:pPr>
            <a:r>
              <a:rPr lang="sl-SI" b="1" dirty="0" smtClean="0">
                <a:solidFill>
                  <a:srgbClr val="00B050"/>
                </a:solidFill>
              </a:rPr>
              <a:t>Odločevalcem na vseh ravneh odločanja </a:t>
            </a:r>
            <a:r>
              <a:rPr lang="sl-SI" dirty="0" smtClean="0"/>
              <a:t>v podporo razumevanju in odločitvam.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6433365"/>
            <a:ext cx="1790328" cy="34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3E9240"/>
          </a:solidFill>
          <a:ln>
            <a:solidFill>
              <a:schemeClr val="accent3">
                <a:lumMod val="75000"/>
                <a:alpha val="0"/>
              </a:schemeClr>
            </a:solidFill>
          </a:ln>
        </p:spPr>
        <p:txBody>
          <a:bodyPr/>
          <a:lstStyle/>
          <a:p>
            <a:pPr marL="0" indent="0"/>
            <a:r>
              <a:rPr lang="sl-SI" b="1" dirty="0">
                <a:solidFill>
                  <a:schemeClr val="bg1"/>
                </a:solidFill>
              </a:rPr>
              <a:t>Komu so kazalci namenjeni</a:t>
            </a:r>
          </a:p>
        </p:txBody>
      </p:sp>
    </p:spTree>
    <p:extLst>
      <p:ext uri="{BB962C8B-B14F-4D97-AF65-F5344CB8AC3E}">
        <p14:creationId xmlns:p14="http://schemas.microsoft.com/office/powerpoint/2010/main" val="16469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3E9240"/>
          </a:solidFill>
          <a:ln>
            <a:solidFill>
              <a:schemeClr val="accent3">
                <a:lumMod val="75000"/>
                <a:alpha val="0"/>
              </a:schemeClr>
            </a:solidFill>
          </a:ln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Sistem kazalcev okolja v Sloveniji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344816" cy="536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3E9240"/>
          </a:solidFill>
          <a:ln>
            <a:solidFill>
              <a:schemeClr val="accent3">
                <a:lumMod val="75000"/>
                <a:alpha val="0"/>
              </a:schemeClr>
            </a:solidFill>
          </a:ln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Pregled kazalcev po </a:t>
            </a:r>
            <a:r>
              <a:rPr lang="sl-SI" b="1" dirty="0" smtClean="0">
                <a:solidFill>
                  <a:schemeClr val="bg1"/>
                </a:solidFill>
              </a:rPr>
              <a:t>temah in naborih</a:t>
            </a:r>
            <a:endParaRPr lang="sl-SI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6" y="1052737"/>
            <a:ext cx="8366581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3575</TotalTime>
  <Words>395</Words>
  <Application>Microsoft Office PowerPoint</Application>
  <PresentationFormat>On-screen Show (4:3)</PresentationFormat>
  <Paragraphs>96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Officeova tema</vt:lpstr>
      <vt:lpstr>Sistem kazalcev okolja v Sloveniji v podporo izvedbi projekta:  Ocena vpliva GMT na okolje v Sloveniji</vt:lpstr>
      <vt:lpstr> Podlage za pripravo ocene GMT na Slovenijo </vt:lpstr>
      <vt:lpstr>PowerPoint Presentation</vt:lpstr>
      <vt:lpstr>Projekt kot učni proces</vt:lpstr>
      <vt:lpstr>Vloga kazalcev okolja</vt:lpstr>
      <vt:lpstr>Za pripravo ocen ključni kazalci okolja</vt:lpstr>
      <vt:lpstr>Komu so kazalci namenjeni</vt:lpstr>
      <vt:lpstr>Sistem kazalcev okolja v Sloveniji</vt:lpstr>
      <vt:lpstr>Pregled kazalcev po temah in naborih</vt:lpstr>
      <vt:lpstr>Med kazalci tudi nabori sektorjev</vt:lpstr>
      <vt:lpstr>Osnovne komponente kazalca</vt:lpstr>
      <vt:lpstr>Ocene razvoja posameznega kazalca</vt:lpstr>
      <vt:lpstr>PowerPoint Presentation</vt:lpstr>
      <vt:lpstr>PowerPoint Presentation</vt:lpstr>
      <vt:lpstr>PowerPoint Presentation</vt:lpstr>
      <vt:lpstr>Vloga kazalcev okolja in njihova povezava z GMTji</vt:lpstr>
      <vt:lpstr>PowerPoint Presentation</vt:lpstr>
      <vt:lpstr>Sistem kazalcev okolja v Sloveniji na spletu: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kazalcev okolja v Sloveniji v podporo izvedbi projekta: Ocena vpliva GMT na okolje v Sloveniji</dc:title>
  <dc:creator>Bernard</dc:creator>
  <cp:lastModifiedBy>Uporabnik sistema Windows</cp:lastModifiedBy>
  <cp:revision>241</cp:revision>
  <dcterms:created xsi:type="dcterms:W3CDTF">2017-05-25T08:47:43Z</dcterms:created>
  <dcterms:modified xsi:type="dcterms:W3CDTF">2017-06-04T20:58:39Z</dcterms:modified>
</cp:coreProperties>
</file>