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7" r:id="rId5"/>
    <p:sldId id="268" r:id="rId6"/>
    <p:sldId id="262" r:id="rId7"/>
    <p:sldId id="280" r:id="rId8"/>
    <p:sldId id="263" r:id="rId9"/>
    <p:sldId id="264" r:id="rId10"/>
    <p:sldId id="269" r:id="rId11"/>
    <p:sldId id="270" r:id="rId12"/>
    <p:sldId id="271" r:id="rId13"/>
    <p:sldId id="265" r:id="rId14"/>
    <p:sldId id="277" r:id="rId15"/>
    <p:sldId id="278" r:id="rId16"/>
    <p:sldId id="279" r:id="rId17"/>
    <p:sldId id="275" r:id="rId18"/>
    <p:sldId id="272" r:id="rId19"/>
    <p:sldId id="273" r:id="rId20"/>
  </p:sldIdLst>
  <p:sldSz cx="10801350" cy="7921625"/>
  <p:notesSz cx="6858000" cy="9144000"/>
  <p:defaultTextStyle>
    <a:defPPr>
      <a:defRPr lang="en-US"/>
    </a:defPPr>
    <a:lvl1pPr marL="0" algn="l" defTabSz="1069848" rtl="0" eaLnBrk="1" latinLnBrk="0" hangingPunct="1">
      <a:defRPr sz="2100" kern="1200">
        <a:solidFill>
          <a:schemeClr val="tx1"/>
        </a:solidFill>
        <a:latin typeface="+mn-lt"/>
        <a:ea typeface="+mn-ea"/>
        <a:cs typeface="+mn-cs"/>
      </a:defRPr>
    </a:lvl1pPr>
    <a:lvl2pPr marL="534924" algn="l" defTabSz="1069848" rtl="0" eaLnBrk="1" latinLnBrk="0" hangingPunct="1">
      <a:defRPr sz="2100" kern="1200">
        <a:solidFill>
          <a:schemeClr val="tx1"/>
        </a:solidFill>
        <a:latin typeface="+mn-lt"/>
        <a:ea typeface="+mn-ea"/>
        <a:cs typeface="+mn-cs"/>
      </a:defRPr>
    </a:lvl2pPr>
    <a:lvl3pPr marL="1069848" algn="l" defTabSz="1069848" rtl="0" eaLnBrk="1" latinLnBrk="0" hangingPunct="1">
      <a:defRPr sz="2100" kern="1200">
        <a:solidFill>
          <a:schemeClr val="tx1"/>
        </a:solidFill>
        <a:latin typeface="+mn-lt"/>
        <a:ea typeface="+mn-ea"/>
        <a:cs typeface="+mn-cs"/>
      </a:defRPr>
    </a:lvl3pPr>
    <a:lvl4pPr marL="1604772" algn="l" defTabSz="1069848" rtl="0" eaLnBrk="1" latinLnBrk="0" hangingPunct="1">
      <a:defRPr sz="2100" kern="1200">
        <a:solidFill>
          <a:schemeClr val="tx1"/>
        </a:solidFill>
        <a:latin typeface="+mn-lt"/>
        <a:ea typeface="+mn-ea"/>
        <a:cs typeface="+mn-cs"/>
      </a:defRPr>
    </a:lvl4pPr>
    <a:lvl5pPr marL="2139696" algn="l" defTabSz="1069848" rtl="0" eaLnBrk="1" latinLnBrk="0" hangingPunct="1">
      <a:defRPr sz="2100" kern="1200">
        <a:solidFill>
          <a:schemeClr val="tx1"/>
        </a:solidFill>
        <a:latin typeface="+mn-lt"/>
        <a:ea typeface="+mn-ea"/>
        <a:cs typeface="+mn-cs"/>
      </a:defRPr>
    </a:lvl5pPr>
    <a:lvl6pPr marL="2674620" algn="l" defTabSz="1069848" rtl="0" eaLnBrk="1" latinLnBrk="0" hangingPunct="1">
      <a:defRPr sz="2100" kern="1200">
        <a:solidFill>
          <a:schemeClr val="tx1"/>
        </a:solidFill>
        <a:latin typeface="+mn-lt"/>
        <a:ea typeface="+mn-ea"/>
        <a:cs typeface="+mn-cs"/>
      </a:defRPr>
    </a:lvl6pPr>
    <a:lvl7pPr marL="3209544" algn="l" defTabSz="1069848" rtl="0" eaLnBrk="1" latinLnBrk="0" hangingPunct="1">
      <a:defRPr sz="2100" kern="1200">
        <a:solidFill>
          <a:schemeClr val="tx1"/>
        </a:solidFill>
        <a:latin typeface="+mn-lt"/>
        <a:ea typeface="+mn-ea"/>
        <a:cs typeface="+mn-cs"/>
      </a:defRPr>
    </a:lvl7pPr>
    <a:lvl8pPr marL="3744468" algn="l" defTabSz="1069848" rtl="0" eaLnBrk="1" latinLnBrk="0" hangingPunct="1">
      <a:defRPr sz="2100" kern="1200">
        <a:solidFill>
          <a:schemeClr val="tx1"/>
        </a:solidFill>
        <a:latin typeface="+mn-lt"/>
        <a:ea typeface="+mn-ea"/>
        <a:cs typeface="+mn-cs"/>
      </a:defRPr>
    </a:lvl8pPr>
    <a:lvl9pPr marL="4279392" algn="l" defTabSz="1069848"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B59"/>
    <a:srgbClr val="0BB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89" autoAdjust="0"/>
  </p:normalViewPr>
  <p:slideViewPr>
    <p:cSldViewPr>
      <p:cViewPr varScale="1">
        <p:scale>
          <a:sx n="61" d="100"/>
          <a:sy n="61" d="100"/>
        </p:scale>
        <p:origin x="-930" y="-96"/>
      </p:cViewPr>
      <p:guideLst>
        <p:guide orient="horz" pos="2495"/>
        <p:guide pos="3402"/>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30BAE-F93B-47A2-AF27-C63BDC12EFC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613F8766-7F94-4FAB-BEA5-29263BBAA59F}">
      <dgm:prSet/>
      <dgm:spPr/>
      <dgm:t>
        <a:bodyPr/>
        <a:lstStyle/>
        <a:p>
          <a:pPr rtl="0"/>
          <a:r>
            <a:rPr lang="en-GB" b="1" i="0" baseline="0" dirty="0" smtClean="0">
              <a:solidFill>
                <a:schemeClr val="accent2"/>
              </a:solidFill>
            </a:rPr>
            <a:t>    Information portals</a:t>
          </a:r>
          <a:endParaRPr lang="en-GB" dirty="0">
            <a:solidFill>
              <a:schemeClr val="accent2"/>
            </a:solidFill>
          </a:endParaRPr>
        </a:p>
      </dgm:t>
    </dgm:pt>
    <dgm:pt modelId="{A2E9C33D-2749-4DDE-9512-89C4A25687F6}" type="parTrans" cxnId="{AAC74812-AFF6-436D-89C3-2BE43ACEDB58}">
      <dgm:prSet/>
      <dgm:spPr/>
      <dgm:t>
        <a:bodyPr/>
        <a:lstStyle/>
        <a:p>
          <a:endParaRPr lang="en-GB"/>
        </a:p>
      </dgm:t>
    </dgm:pt>
    <dgm:pt modelId="{83126180-5E3D-45E6-8F8D-198A6072C40A}" type="sibTrans" cxnId="{AAC74812-AFF6-436D-89C3-2BE43ACEDB58}">
      <dgm:prSet/>
      <dgm:spPr/>
      <dgm:t>
        <a:bodyPr/>
        <a:lstStyle/>
        <a:p>
          <a:endParaRPr lang="en-GB"/>
        </a:p>
      </dgm:t>
    </dgm:pt>
    <dgm:pt modelId="{C747DC99-8B80-4E5F-A20F-0C201447FEA0}">
      <dgm:prSet/>
      <dgm:spPr/>
      <dgm:t>
        <a:bodyPr/>
        <a:lstStyle/>
        <a:p>
          <a:pPr rtl="0"/>
          <a:r>
            <a:rPr lang="en-GB" b="1" dirty="0" smtClean="0">
              <a:solidFill>
                <a:schemeClr val="accent2"/>
              </a:solidFill>
            </a:rPr>
            <a:t>Tools</a:t>
          </a:r>
          <a:endParaRPr lang="en-GB" b="1" dirty="0">
            <a:solidFill>
              <a:schemeClr val="accent2"/>
            </a:solidFill>
          </a:endParaRPr>
        </a:p>
      </dgm:t>
    </dgm:pt>
    <dgm:pt modelId="{83AFC0AB-35F0-4F8B-8468-7921D46E68C3}" type="parTrans" cxnId="{3DFE92B3-3934-4455-AA04-2BE573613DC7}">
      <dgm:prSet/>
      <dgm:spPr/>
      <dgm:t>
        <a:bodyPr/>
        <a:lstStyle/>
        <a:p>
          <a:endParaRPr lang="en-GB"/>
        </a:p>
      </dgm:t>
    </dgm:pt>
    <dgm:pt modelId="{DD1B4456-59F3-4A6A-97B7-8F98817DEC91}" type="sibTrans" cxnId="{3DFE92B3-3934-4455-AA04-2BE573613DC7}">
      <dgm:prSet/>
      <dgm:spPr/>
      <dgm:t>
        <a:bodyPr/>
        <a:lstStyle/>
        <a:p>
          <a:endParaRPr lang="en-GB"/>
        </a:p>
      </dgm:t>
    </dgm:pt>
    <dgm:pt modelId="{96B98AD8-3DA9-4E6C-854E-96EF3B8F968E}">
      <dgm:prSet/>
      <dgm:spPr/>
      <dgm:t>
        <a:bodyPr/>
        <a:lstStyle/>
        <a:p>
          <a:pPr rtl="0"/>
          <a:r>
            <a:rPr lang="en-GB" b="1" i="0" baseline="0" dirty="0" smtClean="0">
              <a:solidFill>
                <a:schemeClr val="accent2"/>
              </a:solidFill>
            </a:rPr>
            <a:t>Case studies</a:t>
          </a:r>
          <a:endParaRPr lang="en-GB" b="1" dirty="0">
            <a:solidFill>
              <a:schemeClr val="accent2"/>
            </a:solidFill>
          </a:endParaRPr>
        </a:p>
      </dgm:t>
    </dgm:pt>
    <dgm:pt modelId="{E77690AA-6BBE-4852-BD4F-3679513AED30}" type="parTrans" cxnId="{594AA2F7-6F5F-49CD-9F62-C58B043CA6F1}">
      <dgm:prSet/>
      <dgm:spPr/>
      <dgm:t>
        <a:bodyPr/>
        <a:lstStyle/>
        <a:p>
          <a:endParaRPr lang="en-GB"/>
        </a:p>
      </dgm:t>
    </dgm:pt>
    <dgm:pt modelId="{A350C087-4591-41C5-905D-5FC6529F41BD}" type="sibTrans" cxnId="{594AA2F7-6F5F-49CD-9F62-C58B043CA6F1}">
      <dgm:prSet/>
      <dgm:spPr/>
      <dgm:t>
        <a:bodyPr/>
        <a:lstStyle/>
        <a:p>
          <a:endParaRPr lang="en-GB"/>
        </a:p>
      </dgm:t>
    </dgm:pt>
    <dgm:pt modelId="{31A9F527-D72A-4209-BD3A-B6B4E3B1C02A}" type="pres">
      <dgm:prSet presAssocID="{80230BAE-F93B-47A2-AF27-C63BDC12EFCC}" presName="linearFlow" presStyleCnt="0">
        <dgm:presLayoutVars>
          <dgm:dir/>
          <dgm:resizeHandles val="exact"/>
        </dgm:presLayoutVars>
      </dgm:prSet>
      <dgm:spPr/>
      <dgm:t>
        <a:bodyPr/>
        <a:lstStyle/>
        <a:p>
          <a:endParaRPr lang="en-GB"/>
        </a:p>
      </dgm:t>
    </dgm:pt>
    <dgm:pt modelId="{09A74000-A8D2-4DC8-9FC9-780A747F0ED1}" type="pres">
      <dgm:prSet presAssocID="{613F8766-7F94-4FAB-BEA5-29263BBAA59F}" presName="composite" presStyleCnt="0"/>
      <dgm:spPr/>
    </dgm:pt>
    <dgm:pt modelId="{737F0344-5A61-42A7-AD7E-8BAD72A729FB}" type="pres">
      <dgm:prSet presAssocID="{613F8766-7F94-4FAB-BEA5-29263BBAA59F}" presName="imgShp" presStyleLbl="fgImgPlace1" presStyleIdx="0" presStyleCnt="3"/>
      <dgm:spPr/>
    </dgm:pt>
    <dgm:pt modelId="{3E03E939-07DD-4C9B-B593-4BB70859A56E}" type="pres">
      <dgm:prSet presAssocID="{613F8766-7F94-4FAB-BEA5-29263BBAA59F}" presName="txShp" presStyleLbl="node1" presStyleIdx="0" presStyleCnt="3" custScaleX="124323">
        <dgm:presLayoutVars>
          <dgm:bulletEnabled val="1"/>
        </dgm:presLayoutVars>
      </dgm:prSet>
      <dgm:spPr/>
      <dgm:t>
        <a:bodyPr/>
        <a:lstStyle/>
        <a:p>
          <a:endParaRPr lang="en-GB"/>
        </a:p>
      </dgm:t>
    </dgm:pt>
    <dgm:pt modelId="{283C99E9-13A7-4B12-9EA8-AABD8DD7E900}" type="pres">
      <dgm:prSet presAssocID="{83126180-5E3D-45E6-8F8D-198A6072C40A}" presName="spacing" presStyleCnt="0"/>
      <dgm:spPr/>
    </dgm:pt>
    <dgm:pt modelId="{A7219948-4964-49F0-91A0-8C8C286FD6BC}" type="pres">
      <dgm:prSet presAssocID="{C747DC99-8B80-4E5F-A20F-0C201447FEA0}" presName="composite" presStyleCnt="0"/>
      <dgm:spPr/>
    </dgm:pt>
    <dgm:pt modelId="{7A85C5C3-8404-41C4-AF1D-622BC43AC0DD}" type="pres">
      <dgm:prSet presAssocID="{C747DC99-8B80-4E5F-A20F-0C201447FEA0}" presName="imgShp" presStyleLbl="fgImgPlace1" presStyleIdx="1" presStyleCnt="3"/>
      <dgm:spPr/>
    </dgm:pt>
    <dgm:pt modelId="{34DB45FB-FBB2-4870-8EE2-41869D2DBB56}" type="pres">
      <dgm:prSet presAssocID="{C747DC99-8B80-4E5F-A20F-0C201447FEA0}" presName="txShp" presStyleLbl="node1" presStyleIdx="1" presStyleCnt="3" custScaleX="128507">
        <dgm:presLayoutVars>
          <dgm:bulletEnabled val="1"/>
        </dgm:presLayoutVars>
      </dgm:prSet>
      <dgm:spPr/>
      <dgm:t>
        <a:bodyPr/>
        <a:lstStyle/>
        <a:p>
          <a:endParaRPr lang="en-GB"/>
        </a:p>
      </dgm:t>
    </dgm:pt>
    <dgm:pt modelId="{4691F655-D719-4FC2-A7D7-6AEBE66A8B8B}" type="pres">
      <dgm:prSet presAssocID="{DD1B4456-59F3-4A6A-97B7-8F98817DEC91}" presName="spacing" presStyleCnt="0"/>
      <dgm:spPr/>
    </dgm:pt>
    <dgm:pt modelId="{D7A26DD4-27F2-4CCF-814A-E00F8C375F9D}" type="pres">
      <dgm:prSet presAssocID="{96B98AD8-3DA9-4E6C-854E-96EF3B8F968E}" presName="composite" presStyleCnt="0"/>
      <dgm:spPr/>
    </dgm:pt>
    <dgm:pt modelId="{35B8FFBB-8B60-404D-A5EE-14C5F0F3B975}" type="pres">
      <dgm:prSet presAssocID="{96B98AD8-3DA9-4E6C-854E-96EF3B8F968E}" presName="imgShp" presStyleLbl="fgImgPlace1" presStyleIdx="2" presStyleCnt="3"/>
      <dgm:spPr/>
    </dgm:pt>
    <dgm:pt modelId="{41B7D305-087A-452F-8E35-96845BC9D30C}" type="pres">
      <dgm:prSet presAssocID="{96B98AD8-3DA9-4E6C-854E-96EF3B8F968E}" presName="txShp" presStyleLbl="node1" presStyleIdx="2" presStyleCnt="3" custScaleX="128507">
        <dgm:presLayoutVars>
          <dgm:bulletEnabled val="1"/>
        </dgm:presLayoutVars>
      </dgm:prSet>
      <dgm:spPr/>
      <dgm:t>
        <a:bodyPr/>
        <a:lstStyle/>
        <a:p>
          <a:endParaRPr lang="en-GB"/>
        </a:p>
      </dgm:t>
    </dgm:pt>
  </dgm:ptLst>
  <dgm:cxnLst>
    <dgm:cxn modelId="{AAC74812-AFF6-436D-89C3-2BE43ACEDB58}" srcId="{80230BAE-F93B-47A2-AF27-C63BDC12EFCC}" destId="{613F8766-7F94-4FAB-BEA5-29263BBAA59F}" srcOrd="0" destOrd="0" parTransId="{A2E9C33D-2749-4DDE-9512-89C4A25687F6}" sibTransId="{83126180-5E3D-45E6-8F8D-198A6072C40A}"/>
    <dgm:cxn modelId="{3DFE92B3-3934-4455-AA04-2BE573613DC7}" srcId="{80230BAE-F93B-47A2-AF27-C63BDC12EFCC}" destId="{C747DC99-8B80-4E5F-A20F-0C201447FEA0}" srcOrd="1" destOrd="0" parTransId="{83AFC0AB-35F0-4F8B-8468-7921D46E68C3}" sibTransId="{DD1B4456-59F3-4A6A-97B7-8F98817DEC91}"/>
    <dgm:cxn modelId="{07562A6B-1B8E-4CA4-B818-1244D3979A15}" type="presOf" srcId="{96B98AD8-3DA9-4E6C-854E-96EF3B8F968E}" destId="{41B7D305-087A-452F-8E35-96845BC9D30C}" srcOrd="0" destOrd="0" presId="urn:microsoft.com/office/officeart/2005/8/layout/vList3"/>
    <dgm:cxn modelId="{4F5C672A-5C9A-4AE1-9737-0B5A56C9DCE8}" type="presOf" srcId="{80230BAE-F93B-47A2-AF27-C63BDC12EFCC}" destId="{31A9F527-D72A-4209-BD3A-B6B4E3B1C02A}" srcOrd="0" destOrd="0" presId="urn:microsoft.com/office/officeart/2005/8/layout/vList3"/>
    <dgm:cxn modelId="{B901FC4C-E05E-4BBE-8557-1C986A10DD9F}" type="presOf" srcId="{C747DC99-8B80-4E5F-A20F-0C201447FEA0}" destId="{34DB45FB-FBB2-4870-8EE2-41869D2DBB56}" srcOrd="0" destOrd="0" presId="urn:microsoft.com/office/officeart/2005/8/layout/vList3"/>
    <dgm:cxn modelId="{BDF7F0FD-E96F-4B4A-93A4-F7D6E2B29B56}" type="presOf" srcId="{613F8766-7F94-4FAB-BEA5-29263BBAA59F}" destId="{3E03E939-07DD-4C9B-B593-4BB70859A56E}" srcOrd="0" destOrd="0" presId="urn:microsoft.com/office/officeart/2005/8/layout/vList3"/>
    <dgm:cxn modelId="{594AA2F7-6F5F-49CD-9F62-C58B043CA6F1}" srcId="{80230BAE-F93B-47A2-AF27-C63BDC12EFCC}" destId="{96B98AD8-3DA9-4E6C-854E-96EF3B8F968E}" srcOrd="2" destOrd="0" parTransId="{E77690AA-6BBE-4852-BD4F-3679513AED30}" sibTransId="{A350C087-4591-41C5-905D-5FC6529F41BD}"/>
    <dgm:cxn modelId="{55D7854E-794E-4D4C-9348-70B8691E0B8B}" type="presParOf" srcId="{31A9F527-D72A-4209-BD3A-B6B4E3B1C02A}" destId="{09A74000-A8D2-4DC8-9FC9-780A747F0ED1}" srcOrd="0" destOrd="0" presId="urn:microsoft.com/office/officeart/2005/8/layout/vList3"/>
    <dgm:cxn modelId="{21886040-C6AF-4EA8-A4CF-3320F78D8BCD}" type="presParOf" srcId="{09A74000-A8D2-4DC8-9FC9-780A747F0ED1}" destId="{737F0344-5A61-42A7-AD7E-8BAD72A729FB}" srcOrd="0" destOrd="0" presId="urn:microsoft.com/office/officeart/2005/8/layout/vList3"/>
    <dgm:cxn modelId="{37EFD65F-489A-474A-B217-7E6A77DEA5A3}" type="presParOf" srcId="{09A74000-A8D2-4DC8-9FC9-780A747F0ED1}" destId="{3E03E939-07DD-4C9B-B593-4BB70859A56E}" srcOrd="1" destOrd="0" presId="urn:microsoft.com/office/officeart/2005/8/layout/vList3"/>
    <dgm:cxn modelId="{E1961697-034B-42AD-BD26-6A1D4000AEA2}" type="presParOf" srcId="{31A9F527-D72A-4209-BD3A-B6B4E3B1C02A}" destId="{283C99E9-13A7-4B12-9EA8-AABD8DD7E900}" srcOrd="1" destOrd="0" presId="urn:microsoft.com/office/officeart/2005/8/layout/vList3"/>
    <dgm:cxn modelId="{200FB776-9C1A-4BCB-A1AC-4FE97E03A4D9}" type="presParOf" srcId="{31A9F527-D72A-4209-BD3A-B6B4E3B1C02A}" destId="{A7219948-4964-49F0-91A0-8C8C286FD6BC}" srcOrd="2" destOrd="0" presId="urn:microsoft.com/office/officeart/2005/8/layout/vList3"/>
    <dgm:cxn modelId="{98A70B05-C758-40B8-AB63-ED248C3CDEC6}" type="presParOf" srcId="{A7219948-4964-49F0-91A0-8C8C286FD6BC}" destId="{7A85C5C3-8404-41C4-AF1D-622BC43AC0DD}" srcOrd="0" destOrd="0" presId="urn:microsoft.com/office/officeart/2005/8/layout/vList3"/>
    <dgm:cxn modelId="{823474F4-9FFD-4BC9-87AD-2FDC7C06AC37}" type="presParOf" srcId="{A7219948-4964-49F0-91A0-8C8C286FD6BC}" destId="{34DB45FB-FBB2-4870-8EE2-41869D2DBB56}" srcOrd="1" destOrd="0" presId="urn:microsoft.com/office/officeart/2005/8/layout/vList3"/>
    <dgm:cxn modelId="{3604BF92-2A60-4F46-B2F6-9E2B9EDFA07E}" type="presParOf" srcId="{31A9F527-D72A-4209-BD3A-B6B4E3B1C02A}" destId="{4691F655-D719-4FC2-A7D7-6AEBE66A8B8B}" srcOrd="3" destOrd="0" presId="urn:microsoft.com/office/officeart/2005/8/layout/vList3"/>
    <dgm:cxn modelId="{E6DD8131-0A27-4606-9494-F79C37C18FCE}" type="presParOf" srcId="{31A9F527-D72A-4209-BD3A-B6B4E3B1C02A}" destId="{D7A26DD4-27F2-4CCF-814A-E00F8C375F9D}" srcOrd="4" destOrd="0" presId="urn:microsoft.com/office/officeart/2005/8/layout/vList3"/>
    <dgm:cxn modelId="{527A478C-E8D0-4A81-92F4-0A89349ED9AC}" type="presParOf" srcId="{D7A26DD4-27F2-4CCF-814A-E00F8C375F9D}" destId="{35B8FFBB-8B60-404D-A5EE-14C5F0F3B975}" srcOrd="0" destOrd="0" presId="urn:microsoft.com/office/officeart/2005/8/layout/vList3"/>
    <dgm:cxn modelId="{4CB15BB6-12BC-45AF-9218-9DE1F525D2B9}" type="presParOf" srcId="{D7A26DD4-27F2-4CCF-814A-E00F8C375F9D}" destId="{41B7D305-087A-452F-8E35-96845BC9D30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5E4BBD-7855-462B-A1EE-E94E2BDC4391}"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GB"/>
        </a:p>
      </dgm:t>
    </dgm:pt>
    <dgm:pt modelId="{96E65FEF-7FF4-43DE-B4EF-0682946B60F5}">
      <dgm:prSet/>
      <dgm:spPr/>
      <dgm:t>
        <a:bodyPr/>
        <a:lstStyle/>
        <a:p>
          <a:pPr rtl="0"/>
          <a:r>
            <a:rPr lang="en-GB" b="1" dirty="0" smtClean="0">
              <a:solidFill>
                <a:schemeClr val="accent2"/>
              </a:solidFill>
            </a:rPr>
            <a:t>Reports</a:t>
          </a:r>
          <a:endParaRPr lang="en-GB" b="1" dirty="0">
            <a:solidFill>
              <a:schemeClr val="accent2"/>
            </a:solidFill>
          </a:endParaRPr>
        </a:p>
      </dgm:t>
    </dgm:pt>
    <dgm:pt modelId="{C27F19FE-3C76-4FDD-B82C-F84B97ADC3A2}" type="parTrans" cxnId="{71F64A34-8331-45A5-872E-AAD11452F221}">
      <dgm:prSet/>
      <dgm:spPr/>
      <dgm:t>
        <a:bodyPr/>
        <a:lstStyle/>
        <a:p>
          <a:endParaRPr lang="en-GB"/>
        </a:p>
      </dgm:t>
    </dgm:pt>
    <dgm:pt modelId="{814DADA2-1494-4EE4-B962-7B1941E97F64}" type="sibTrans" cxnId="{71F64A34-8331-45A5-872E-AAD11452F221}">
      <dgm:prSet/>
      <dgm:spPr/>
      <dgm:t>
        <a:bodyPr/>
        <a:lstStyle/>
        <a:p>
          <a:endParaRPr lang="en-GB"/>
        </a:p>
      </dgm:t>
    </dgm:pt>
    <dgm:pt modelId="{B1077D14-C978-455B-97FA-A2424B42A105}">
      <dgm:prSet/>
      <dgm:spPr/>
      <dgm:t>
        <a:bodyPr/>
        <a:lstStyle/>
        <a:p>
          <a:pPr rtl="0"/>
          <a:r>
            <a:rPr lang="en-GB" b="1" dirty="0" smtClean="0">
              <a:solidFill>
                <a:schemeClr val="accent2"/>
              </a:solidFill>
            </a:rPr>
            <a:t>Publications</a:t>
          </a:r>
          <a:endParaRPr lang="en-GB" b="1" dirty="0">
            <a:solidFill>
              <a:schemeClr val="accent2"/>
            </a:solidFill>
          </a:endParaRPr>
        </a:p>
      </dgm:t>
    </dgm:pt>
    <dgm:pt modelId="{3811C158-6E2C-4EE1-88AF-A1B8B1154CA4}" type="parTrans" cxnId="{A188BB89-6165-4747-BC13-C48FC00652A6}">
      <dgm:prSet/>
      <dgm:spPr/>
      <dgm:t>
        <a:bodyPr/>
        <a:lstStyle/>
        <a:p>
          <a:endParaRPr lang="en-GB"/>
        </a:p>
      </dgm:t>
    </dgm:pt>
    <dgm:pt modelId="{15DFE891-FF51-4F40-9436-6E772C08A78C}" type="sibTrans" cxnId="{A188BB89-6165-4747-BC13-C48FC00652A6}">
      <dgm:prSet/>
      <dgm:spPr/>
      <dgm:t>
        <a:bodyPr/>
        <a:lstStyle/>
        <a:p>
          <a:endParaRPr lang="en-GB"/>
        </a:p>
      </dgm:t>
    </dgm:pt>
    <dgm:pt modelId="{4FB50F26-FB0F-4FFB-9F54-8DF5EE707B57}">
      <dgm:prSet/>
      <dgm:spPr/>
      <dgm:t>
        <a:bodyPr/>
        <a:lstStyle/>
        <a:p>
          <a:pPr rtl="0"/>
          <a:r>
            <a:rPr lang="en-GB" b="1" dirty="0" smtClean="0">
              <a:solidFill>
                <a:schemeClr val="accent2"/>
              </a:solidFill>
            </a:rPr>
            <a:t>Guidance documents</a:t>
          </a:r>
          <a:endParaRPr lang="en-GB" b="1" dirty="0">
            <a:solidFill>
              <a:schemeClr val="accent2"/>
            </a:solidFill>
          </a:endParaRPr>
        </a:p>
      </dgm:t>
    </dgm:pt>
    <dgm:pt modelId="{1EDC16EE-3722-49FD-A67F-EEDD534D8C8B}" type="parTrans" cxnId="{D81A19D4-BFC1-469C-92B1-76A3B67C259B}">
      <dgm:prSet/>
      <dgm:spPr/>
      <dgm:t>
        <a:bodyPr/>
        <a:lstStyle/>
        <a:p>
          <a:endParaRPr lang="en-GB"/>
        </a:p>
      </dgm:t>
    </dgm:pt>
    <dgm:pt modelId="{CE58276B-B72D-439D-AC38-3856B75C82EF}" type="sibTrans" cxnId="{D81A19D4-BFC1-469C-92B1-76A3B67C259B}">
      <dgm:prSet/>
      <dgm:spPr/>
      <dgm:t>
        <a:bodyPr/>
        <a:lstStyle/>
        <a:p>
          <a:endParaRPr lang="en-GB"/>
        </a:p>
      </dgm:t>
    </dgm:pt>
    <dgm:pt modelId="{BDE70B57-DC36-465E-9785-A5FD330A7242}" type="pres">
      <dgm:prSet presAssocID="{895E4BBD-7855-462B-A1EE-E94E2BDC4391}" presName="compositeShape" presStyleCnt="0">
        <dgm:presLayoutVars>
          <dgm:dir/>
          <dgm:resizeHandles/>
        </dgm:presLayoutVars>
      </dgm:prSet>
      <dgm:spPr/>
      <dgm:t>
        <a:bodyPr/>
        <a:lstStyle/>
        <a:p>
          <a:endParaRPr lang="en-GB"/>
        </a:p>
      </dgm:t>
    </dgm:pt>
    <dgm:pt modelId="{7A2FDDCF-F574-41D3-9097-70AF251032D8}" type="pres">
      <dgm:prSet presAssocID="{895E4BBD-7855-462B-A1EE-E94E2BDC4391}" presName="pyramid" presStyleLbl="node1" presStyleIdx="0" presStyleCnt="1"/>
      <dgm:spPr/>
    </dgm:pt>
    <dgm:pt modelId="{BC824C87-EF80-49C3-A6DA-B1E87F455BB3}" type="pres">
      <dgm:prSet presAssocID="{895E4BBD-7855-462B-A1EE-E94E2BDC4391}" presName="theList" presStyleCnt="0"/>
      <dgm:spPr/>
    </dgm:pt>
    <dgm:pt modelId="{D587A12B-A1DB-46CD-9ED5-1A66705F41D0}" type="pres">
      <dgm:prSet presAssocID="{96E65FEF-7FF4-43DE-B4EF-0682946B60F5}" presName="aNode" presStyleLbl="fgAcc1" presStyleIdx="0" presStyleCnt="3" custScaleX="167421">
        <dgm:presLayoutVars>
          <dgm:bulletEnabled val="1"/>
        </dgm:presLayoutVars>
      </dgm:prSet>
      <dgm:spPr/>
      <dgm:t>
        <a:bodyPr/>
        <a:lstStyle/>
        <a:p>
          <a:endParaRPr lang="en-GB"/>
        </a:p>
      </dgm:t>
    </dgm:pt>
    <dgm:pt modelId="{F884E591-826A-4C9B-897C-DAD8C258E189}" type="pres">
      <dgm:prSet presAssocID="{96E65FEF-7FF4-43DE-B4EF-0682946B60F5}" presName="aSpace" presStyleCnt="0"/>
      <dgm:spPr/>
    </dgm:pt>
    <dgm:pt modelId="{BE24721D-CD22-4993-8EA6-D0E75AD7C138}" type="pres">
      <dgm:prSet presAssocID="{B1077D14-C978-455B-97FA-A2424B42A105}" presName="aNode" presStyleLbl="fgAcc1" presStyleIdx="1" presStyleCnt="3" custScaleX="164932">
        <dgm:presLayoutVars>
          <dgm:bulletEnabled val="1"/>
        </dgm:presLayoutVars>
      </dgm:prSet>
      <dgm:spPr/>
      <dgm:t>
        <a:bodyPr/>
        <a:lstStyle/>
        <a:p>
          <a:endParaRPr lang="en-GB"/>
        </a:p>
      </dgm:t>
    </dgm:pt>
    <dgm:pt modelId="{C857F1CA-5EB6-4ED8-BAF4-72C2AD208B6A}" type="pres">
      <dgm:prSet presAssocID="{B1077D14-C978-455B-97FA-A2424B42A105}" presName="aSpace" presStyleCnt="0"/>
      <dgm:spPr/>
    </dgm:pt>
    <dgm:pt modelId="{D92B6F84-7650-43E0-A1AA-AF87F79C2D5D}" type="pres">
      <dgm:prSet presAssocID="{4FB50F26-FB0F-4FFB-9F54-8DF5EE707B57}" presName="aNode" presStyleLbl="fgAcc1" presStyleIdx="2" presStyleCnt="3" custScaleX="164932">
        <dgm:presLayoutVars>
          <dgm:bulletEnabled val="1"/>
        </dgm:presLayoutVars>
      </dgm:prSet>
      <dgm:spPr/>
      <dgm:t>
        <a:bodyPr/>
        <a:lstStyle/>
        <a:p>
          <a:endParaRPr lang="en-GB"/>
        </a:p>
      </dgm:t>
    </dgm:pt>
    <dgm:pt modelId="{F03ECA38-CB1B-48A1-85DA-0B60555E4726}" type="pres">
      <dgm:prSet presAssocID="{4FB50F26-FB0F-4FFB-9F54-8DF5EE707B57}" presName="aSpace" presStyleCnt="0"/>
      <dgm:spPr/>
    </dgm:pt>
  </dgm:ptLst>
  <dgm:cxnLst>
    <dgm:cxn modelId="{D81A19D4-BFC1-469C-92B1-76A3B67C259B}" srcId="{895E4BBD-7855-462B-A1EE-E94E2BDC4391}" destId="{4FB50F26-FB0F-4FFB-9F54-8DF5EE707B57}" srcOrd="2" destOrd="0" parTransId="{1EDC16EE-3722-49FD-A67F-EEDD534D8C8B}" sibTransId="{CE58276B-B72D-439D-AC38-3856B75C82EF}"/>
    <dgm:cxn modelId="{A188BB89-6165-4747-BC13-C48FC00652A6}" srcId="{895E4BBD-7855-462B-A1EE-E94E2BDC4391}" destId="{B1077D14-C978-455B-97FA-A2424B42A105}" srcOrd="1" destOrd="0" parTransId="{3811C158-6E2C-4EE1-88AF-A1B8B1154CA4}" sibTransId="{15DFE891-FF51-4F40-9436-6E772C08A78C}"/>
    <dgm:cxn modelId="{96B27007-6D14-43E5-87A5-91AA98A50C6A}" type="presOf" srcId="{B1077D14-C978-455B-97FA-A2424B42A105}" destId="{BE24721D-CD22-4993-8EA6-D0E75AD7C138}" srcOrd="0" destOrd="0" presId="urn:microsoft.com/office/officeart/2005/8/layout/pyramid2"/>
    <dgm:cxn modelId="{71F64A34-8331-45A5-872E-AAD11452F221}" srcId="{895E4BBD-7855-462B-A1EE-E94E2BDC4391}" destId="{96E65FEF-7FF4-43DE-B4EF-0682946B60F5}" srcOrd="0" destOrd="0" parTransId="{C27F19FE-3C76-4FDD-B82C-F84B97ADC3A2}" sibTransId="{814DADA2-1494-4EE4-B962-7B1941E97F64}"/>
    <dgm:cxn modelId="{00AD1191-343D-40E5-8A8F-ADD9C9761392}" type="presOf" srcId="{96E65FEF-7FF4-43DE-B4EF-0682946B60F5}" destId="{D587A12B-A1DB-46CD-9ED5-1A66705F41D0}" srcOrd="0" destOrd="0" presId="urn:microsoft.com/office/officeart/2005/8/layout/pyramid2"/>
    <dgm:cxn modelId="{8959A5C7-73FF-47A6-BCA9-D35AF81DE404}" type="presOf" srcId="{895E4BBD-7855-462B-A1EE-E94E2BDC4391}" destId="{BDE70B57-DC36-465E-9785-A5FD330A7242}" srcOrd="0" destOrd="0" presId="urn:microsoft.com/office/officeart/2005/8/layout/pyramid2"/>
    <dgm:cxn modelId="{78955509-6C3D-4647-9215-65E609B430B1}" type="presOf" srcId="{4FB50F26-FB0F-4FFB-9F54-8DF5EE707B57}" destId="{D92B6F84-7650-43E0-A1AA-AF87F79C2D5D}" srcOrd="0" destOrd="0" presId="urn:microsoft.com/office/officeart/2005/8/layout/pyramid2"/>
    <dgm:cxn modelId="{1CC8FAB1-65ED-465E-BD58-FDA8E2501AD5}" type="presParOf" srcId="{BDE70B57-DC36-465E-9785-A5FD330A7242}" destId="{7A2FDDCF-F574-41D3-9097-70AF251032D8}" srcOrd="0" destOrd="0" presId="urn:microsoft.com/office/officeart/2005/8/layout/pyramid2"/>
    <dgm:cxn modelId="{E1068659-84B9-4002-8539-972C66A42FF4}" type="presParOf" srcId="{BDE70B57-DC36-465E-9785-A5FD330A7242}" destId="{BC824C87-EF80-49C3-A6DA-B1E87F455BB3}" srcOrd="1" destOrd="0" presId="urn:microsoft.com/office/officeart/2005/8/layout/pyramid2"/>
    <dgm:cxn modelId="{E9B390C2-1833-4D92-AE96-A5BF298B76A2}" type="presParOf" srcId="{BC824C87-EF80-49C3-A6DA-B1E87F455BB3}" destId="{D587A12B-A1DB-46CD-9ED5-1A66705F41D0}" srcOrd="0" destOrd="0" presId="urn:microsoft.com/office/officeart/2005/8/layout/pyramid2"/>
    <dgm:cxn modelId="{7F441DBB-C646-438F-B6B2-845D611052DD}" type="presParOf" srcId="{BC824C87-EF80-49C3-A6DA-B1E87F455BB3}" destId="{F884E591-826A-4C9B-897C-DAD8C258E189}" srcOrd="1" destOrd="0" presId="urn:microsoft.com/office/officeart/2005/8/layout/pyramid2"/>
    <dgm:cxn modelId="{059CCABD-E1A7-41B2-9CCE-08CC66469090}" type="presParOf" srcId="{BC824C87-EF80-49C3-A6DA-B1E87F455BB3}" destId="{BE24721D-CD22-4993-8EA6-D0E75AD7C138}" srcOrd="2" destOrd="0" presId="urn:microsoft.com/office/officeart/2005/8/layout/pyramid2"/>
    <dgm:cxn modelId="{9F4A3C93-94C8-434F-8059-31529FCB5E12}" type="presParOf" srcId="{BC824C87-EF80-49C3-A6DA-B1E87F455BB3}" destId="{C857F1CA-5EB6-4ED8-BAF4-72C2AD208B6A}" srcOrd="3" destOrd="0" presId="urn:microsoft.com/office/officeart/2005/8/layout/pyramid2"/>
    <dgm:cxn modelId="{A95A33B9-E29B-4A95-AB6D-A9788A793816}" type="presParOf" srcId="{BC824C87-EF80-49C3-A6DA-B1E87F455BB3}" destId="{D92B6F84-7650-43E0-A1AA-AF87F79C2D5D}" srcOrd="4" destOrd="0" presId="urn:microsoft.com/office/officeart/2005/8/layout/pyramid2"/>
    <dgm:cxn modelId="{DB52BD58-2137-45A6-B39C-BAE9781C4BDF}" type="presParOf" srcId="{BC824C87-EF80-49C3-A6DA-B1E87F455BB3}" destId="{F03ECA38-CB1B-48A1-85DA-0B60555E4726}" srcOrd="5"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A3FDA1-C092-4857-B46C-8FB2ADBF8E9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12E79E99-6D39-491D-88D2-70B709DFB401}">
      <dgm:prSet/>
      <dgm:spPr/>
      <dgm:t>
        <a:bodyPr/>
        <a:lstStyle/>
        <a:p>
          <a:pPr rtl="0"/>
          <a:r>
            <a:rPr lang="en-GB" b="1" dirty="0" smtClean="0">
              <a:solidFill>
                <a:schemeClr val="accent2"/>
              </a:solidFill>
            </a:rPr>
            <a:t>Indicators</a:t>
          </a:r>
          <a:endParaRPr lang="en-GB" dirty="0">
            <a:solidFill>
              <a:schemeClr val="accent2"/>
            </a:solidFill>
          </a:endParaRPr>
        </a:p>
      </dgm:t>
    </dgm:pt>
    <dgm:pt modelId="{6FC26FDB-E73B-4EDE-B5E7-D72234CE1429}" type="parTrans" cxnId="{7ABD8252-72CC-4A86-A2B5-5FFA3C7D5B48}">
      <dgm:prSet/>
      <dgm:spPr/>
      <dgm:t>
        <a:bodyPr/>
        <a:lstStyle/>
        <a:p>
          <a:endParaRPr lang="en-GB"/>
        </a:p>
      </dgm:t>
    </dgm:pt>
    <dgm:pt modelId="{6CC43048-2FF3-4C1C-A6A9-E1FD3ADEA2CE}" type="sibTrans" cxnId="{7ABD8252-72CC-4A86-A2B5-5FFA3C7D5B48}">
      <dgm:prSet/>
      <dgm:spPr/>
      <dgm:t>
        <a:bodyPr/>
        <a:lstStyle/>
        <a:p>
          <a:endParaRPr lang="en-GB"/>
        </a:p>
      </dgm:t>
    </dgm:pt>
    <dgm:pt modelId="{7A01BBAA-E894-40CD-8ED9-E55958A3DD27}">
      <dgm:prSet/>
      <dgm:spPr/>
      <dgm:t>
        <a:bodyPr/>
        <a:lstStyle/>
        <a:p>
          <a:pPr rtl="0"/>
          <a:r>
            <a:rPr lang="en-GB" b="1" i="0" baseline="0" dirty="0" smtClean="0">
              <a:solidFill>
                <a:schemeClr val="accent2"/>
              </a:solidFill>
            </a:rPr>
            <a:t>Datasets</a:t>
          </a:r>
          <a:endParaRPr lang="en-GB" dirty="0">
            <a:solidFill>
              <a:schemeClr val="accent2"/>
            </a:solidFill>
          </a:endParaRPr>
        </a:p>
      </dgm:t>
    </dgm:pt>
    <dgm:pt modelId="{73EB5FD6-11CF-4FCC-B94F-F7CB460DBF7E}" type="parTrans" cxnId="{7D6336CC-98CB-4F49-B5C7-A126CE432DF1}">
      <dgm:prSet/>
      <dgm:spPr/>
      <dgm:t>
        <a:bodyPr/>
        <a:lstStyle/>
        <a:p>
          <a:endParaRPr lang="en-GB"/>
        </a:p>
      </dgm:t>
    </dgm:pt>
    <dgm:pt modelId="{BA4E4AFB-6F3B-4DB1-899C-947E20F3E6BA}" type="sibTrans" cxnId="{7D6336CC-98CB-4F49-B5C7-A126CE432DF1}">
      <dgm:prSet/>
      <dgm:spPr/>
      <dgm:t>
        <a:bodyPr/>
        <a:lstStyle/>
        <a:p>
          <a:endParaRPr lang="en-GB"/>
        </a:p>
      </dgm:t>
    </dgm:pt>
    <dgm:pt modelId="{CF58B6DC-815C-4474-8E6B-451F0E7C835B}">
      <dgm:prSet/>
      <dgm:spPr/>
      <dgm:t>
        <a:bodyPr/>
        <a:lstStyle/>
        <a:p>
          <a:pPr rtl="0"/>
          <a:r>
            <a:rPr lang="en-GB" b="1" dirty="0" smtClean="0">
              <a:solidFill>
                <a:schemeClr val="accent2"/>
              </a:solidFill>
            </a:rPr>
            <a:t>Maps and graphs</a:t>
          </a:r>
          <a:endParaRPr lang="en-GB" dirty="0">
            <a:solidFill>
              <a:schemeClr val="accent2"/>
            </a:solidFill>
          </a:endParaRPr>
        </a:p>
      </dgm:t>
    </dgm:pt>
    <dgm:pt modelId="{C8C07598-89E6-45C7-B071-E4923771B88D}" type="parTrans" cxnId="{AA10CB23-CF36-4051-BEE1-4DF1A73B2AFB}">
      <dgm:prSet/>
      <dgm:spPr/>
      <dgm:t>
        <a:bodyPr/>
        <a:lstStyle/>
        <a:p>
          <a:endParaRPr lang="en-GB"/>
        </a:p>
      </dgm:t>
    </dgm:pt>
    <dgm:pt modelId="{8BFF7483-D867-4966-8DD2-F4EA862D428E}" type="sibTrans" cxnId="{AA10CB23-CF36-4051-BEE1-4DF1A73B2AFB}">
      <dgm:prSet/>
      <dgm:spPr/>
      <dgm:t>
        <a:bodyPr/>
        <a:lstStyle/>
        <a:p>
          <a:endParaRPr lang="en-GB"/>
        </a:p>
      </dgm:t>
    </dgm:pt>
    <dgm:pt modelId="{5F735093-2FCE-43D4-B8ED-3790D1E4ABA0}" type="pres">
      <dgm:prSet presAssocID="{10A3FDA1-C092-4857-B46C-8FB2ADBF8E96}" presName="Name0" presStyleCnt="0">
        <dgm:presLayoutVars>
          <dgm:chMax val="7"/>
          <dgm:dir/>
          <dgm:animLvl val="lvl"/>
          <dgm:resizeHandles val="exact"/>
        </dgm:presLayoutVars>
      </dgm:prSet>
      <dgm:spPr/>
      <dgm:t>
        <a:bodyPr/>
        <a:lstStyle/>
        <a:p>
          <a:endParaRPr lang="en-GB"/>
        </a:p>
      </dgm:t>
    </dgm:pt>
    <dgm:pt modelId="{75A53AB1-7795-41B7-95AA-CA97D90BE8A4}" type="pres">
      <dgm:prSet presAssocID="{12E79E99-6D39-491D-88D2-70B709DFB401}" presName="circle1" presStyleLbl="node1" presStyleIdx="0" presStyleCnt="3"/>
      <dgm:spPr/>
    </dgm:pt>
    <dgm:pt modelId="{4B6BBE2C-74B6-4611-B908-CDE124432FA4}" type="pres">
      <dgm:prSet presAssocID="{12E79E99-6D39-491D-88D2-70B709DFB401}" presName="space" presStyleCnt="0"/>
      <dgm:spPr/>
    </dgm:pt>
    <dgm:pt modelId="{0B34D6EA-C006-442B-B97E-10B9087EEF60}" type="pres">
      <dgm:prSet presAssocID="{12E79E99-6D39-491D-88D2-70B709DFB401}" presName="rect1" presStyleLbl="alignAcc1" presStyleIdx="0" presStyleCnt="3"/>
      <dgm:spPr/>
      <dgm:t>
        <a:bodyPr/>
        <a:lstStyle/>
        <a:p>
          <a:endParaRPr lang="en-GB"/>
        </a:p>
      </dgm:t>
    </dgm:pt>
    <dgm:pt modelId="{2F8B9F03-CC9F-4D84-8DF8-5F5A7E727AA9}" type="pres">
      <dgm:prSet presAssocID="{7A01BBAA-E894-40CD-8ED9-E55958A3DD27}" presName="vertSpace2" presStyleLbl="node1" presStyleIdx="0" presStyleCnt="3"/>
      <dgm:spPr/>
    </dgm:pt>
    <dgm:pt modelId="{12D31D8C-68D9-48C6-A21D-C45077FEC90F}" type="pres">
      <dgm:prSet presAssocID="{7A01BBAA-E894-40CD-8ED9-E55958A3DD27}" presName="circle2" presStyleLbl="node1" presStyleIdx="1" presStyleCnt="3"/>
      <dgm:spPr/>
    </dgm:pt>
    <dgm:pt modelId="{1C4E409D-DF74-469F-B020-8D86D8E504EE}" type="pres">
      <dgm:prSet presAssocID="{7A01BBAA-E894-40CD-8ED9-E55958A3DD27}" presName="rect2" presStyleLbl="alignAcc1" presStyleIdx="1" presStyleCnt="3"/>
      <dgm:spPr/>
      <dgm:t>
        <a:bodyPr/>
        <a:lstStyle/>
        <a:p>
          <a:endParaRPr lang="en-GB"/>
        </a:p>
      </dgm:t>
    </dgm:pt>
    <dgm:pt modelId="{D6C0E2B7-8312-490D-B959-AACD2D78067F}" type="pres">
      <dgm:prSet presAssocID="{CF58B6DC-815C-4474-8E6B-451F0E7C835B}" presName="vertSpace3" presStyleLbl="node1" presStyleIdx="1" presStyleCnt="3"/>
      <dgm:spPr/>
    </dgm:pt>
    <dgm:pt modelId="{946C3FA7-43E7-4AF4-9EC4-A8AEE16BD1EB}" type="pres">
      <dgm:prSet presAssocID="{CF58B6DC-815C-4474-8E6B-451F0E7C835B}" presName="circle3" presStyleLbl="node1" presStyleIdx="2" presStyleCnt="3"/>
      <dgm:spPr/>
    </dgm:pt>
    <dgm:pt modelId="{9FAB8292-2DAB-4AA1-AEAD-1579EAC07A6A}" type="pres">
      <dgm:prSet presAssocID="{CF58B6DC-815C-4474-8E6B-451F0E7C835B}" presName="rect3" presStyleLbl="alignAcc1" presStyleIdx="2" presStyleCnt="3"/>
      <dgm:spPr/>
      <dgm:t>
        <a:bodyPr/>
        <a:lstStyle/>
        <a:p>
          <a:endParaRPr lang="en-GB"/>
        </a:p>
      </dgm:t>
    </dgm:pt>
    <dgm:pt modelId="{21EF0FE4-5CBF-4077-908F-FFE36A42EECE}" type="pres">
      <dgm:prSet presAssocID="{12E79E99-6D39-491D-88D2-70B709DFB401}" presName="rect1ParTxNoCh" presStyleLbl="alignAcc1" presStyleIdx="2" presStyleCnt="3">
        <dgm:presLayoutVars>
          <dgm:chMax val="1"/>
          <dgm:bulletEnabled val="1"/>
        </dgm:presLayoutVars>
      </dgm:prSet>
      <dgm:spPr/>
      <dgm:t>
        <a:bodyPr/>
        <a:lstStyle/>
        <a:p>
          <a:endParaRPr lang="en-GB"/>
        </a:p>
      </dgm:t>
    </dgm:pt>
    <dgm:pt modelId="{EE354DB9-A727-4CC9-9A3B-C9E1F7DF7196}" type="pres">
      <dgm:prSet presAssocID="{7A01BBAA-E894-40CD-8ED9-E55958A3DD27}" presName="rect2ParTxNoCh" presStyleLbl="alignAcc1" presStyleIdx="2" presStyleCnt="3">
        <dgm:presLayoutVars>
          <dgm:chMax val="1"/>
          <dgm:bulletEnabled val="1"/>
        </dgm:presLayoutVars>
      </dgm:prSet>
      <dgm:spPr/>
      <dgm:t>
        <a:bodyPr/>
        <a:lstStyle/>
        <a:p>
          <a:endParaRPr lang="en-GB"/>
        </a:p>
      </dgm:t>
    </dgm:pt>
    <dgm:pt modelId="{B82B666C-C472-465C-96C4-4793BD37DBE7}" type="pres">
      <dgm:prSet presAssocID="{CF58B6DC-815C-4474-8E6B-451F0E7C835B}" presName="rect3ParTxNoCh" presStyleLbl="alignAcc1" presStyleIdx="2" presStyleCnt="3">
        <dgm:presLayoutVars>
          <dgm:chMax val="1"/>
          <dgm:bulletEnabled val="1"/>
        </dgm:presLayoutVars>
      </dgm:prSet>
      <dgm:spPr/>
      <dgm:t>
        <a:bodyPr/>
        <a:lstStyle/>
        <a:p>
          <a:endParaRPr lang="en-GB"/>
        </a:p>
      </dgm:t>
    </dgm:pt>
  </dgm:ptLst>
  <dgm:cxnLst>
    <dgm:cxn modelId="{7D6336CC-98CB-4F49-B5C7-A126CE432DF1}" srcId="{10A3FDA1-C092-4857-B46C-8FB2ADBF8E96}" destId="{7A01BBAA-E894-40CD-8ED9-E55958A3DD27}" srcOrd="1" destOrd="0" parTransId="{73EB5FD6-11CF-4FCC-B94F-F7CB460DBF7E}" sibTransId="{BA4E4AFB-6F3B-4DB1-899C-947E20F3E6BA}"/>
    <dgm:cxn modelId="{AA10CB23-CF36-4051-BEE1-4DF1A73B2AFB}" srcId="{10A3FDA1-C092-4857-B46C-8FB2ADBF8E96}" destId="{CF58B6DC-815C-4474-8E6B-451F0E7C835B}" srcOrd="2" destOrd="0" parTransId="{C8C07598-89E6-45C7-B071-E4923771B88D}" sibTransId="{8BFF7483-D867-4966-8DD2-F4EA862D428E}"/>
    <dgm:cxn modelId="{174C8C86-AF13-480B-9FE3-BE4F10526C5C}" type="presOf" srcId="{12E79E99-6D39-491D-88D2-70B709DFB401}" destId="{21EF0FE4-5CBF-4077-908F-FFE36A42EECE}" srcOrd="1" destOrd="0" presId="urn:microsoft.com/office/officeart/2005/8/layout/target3"/>
    <dgm:cxn modelId="{65AF07B7-90EA-417B-A79B-CF02211C5290}" type="presOf" srcId="{7A01BBAA-E894-40CD-8ED9-E55958A3DD27}" destId="{1C4E409D-DF74-469F-B020-8D86D8E504EE}" srcOrd="0" destOrd="0" presId="urn:microsoft.com/office/officeart/2005/8/layout/target3"/>
    <dgm:cxn modelId="{06E6FF2E-BB01-4E78-BE9A-E1478157D032}" type="presOf" srcId="{12E79E99-6D39-491D-88D2-70B709DFB401}" destId="{0B34D6EA-C006-442B-B97E-10B9087EEF60}" srcOrd="0" destOrd="0" presId="urn:microsoft.com/office/officeart/2005/8/layout/target3"/>
    <dgm:cxn modelId="{19A67E71-671B-4E85-935C-39F1DB27AACA}" type="presOf" srcId="{CF58B6DC-815C-4474-8E6B-451F0E7C835B}" destId="{B82B666C-C472-465C-96C4-4793BD37DBE7}" srcOrd="1" destOrd="0" presId="urn:microsoft.com/office/officeart/2005/8/layout/target3"/>
    <dgm:cxn modelId="{7ABD8252-72CC-4A86-A2B5-5FFA3C7D5B48}" srcId="{10A3FDA1-C092-4857-B46C-8FB2ADBF8E96}" destId="{12E79E99-6D39-491D-88D2-70B709DFB401}" srcOrd="0" destOrd="0" parTransId="{6FC26FDB-E73B-4EDE-B5E7-D72234CE1429}" sibTransId="{6CC43048-2FF3-4C1C-A6A9-E1FD3ADEA2CE}"/>
    <dgm:cxn modelId="{1E7B69CF-15FA-4E30-B5BA-CBDCF145F708}" type="presOf" srcId="{7A01BBAA-E894-40CD-8ED9-E55958A3DD27}" destId="{EE354DB9-A727-4CC9-9A3B-C9E1F7DF7196}" srcOrd="1" destOrd="0" presId="urn:microsoft.com/office/officeart/2005/8/layout/target3"/>
    <dgm:cxn modelId="{F05AAF35-C152-4FB3-88DA-8BE5C1F39218}" type="presOf" srcId="{CF58B6DC-815C-4474-8E6B-451F0E7C835B}" destId="{9FAB8292-2DAB-4AA1-AEAD-1579EAC07A6A}" srcOrd="0" destOrd="0" presId="urn:microsoft.com/office/officeart/2005/8/layout/target3"/>
    <dgm:cxn modelId="{185C8B3A-1128-4841-B987-23DFE89E7C56}" type="presOf" srcId="{10A3FDA1-C092-4857-B46C-8FB2ADBF8E96}" destId="{5F735093-2FCE-43D4-B8ED-3790D1E4ABA0}" srcOrd="0" destOrd="0" presId="urn:microsoft.com/office/officeart/2005/8/layout/target3"/>
    <dgm:cxn modelId="{5BB4B1A6-04DD-4EBB-AD6C-60ED80582CAB}" type="presParOf" srcId="{5F735093-2FCE-43D4-B8ED-3790D1E4ABA0}" destId="{75A53AB1-7795-41B7-95AA-CA97D90BE8A4}" srcOrd="0" destOrd="0" presId="urn:microsoft.com/office/officeart/2005/8/layout/target3"/>
    <dgm:cxn modelId="{16FECBE8-2DC4-425B-875D-BC31FEE2E32D}" type="presParOf" srcId="{5F735093-2FCE-43D4-B8ED-3790D1E4ABA0}" destId="{4B6BBE2C-74B6-4611-B908-CDE124432FA4}" srcOrd="1" destOrd="0" presId="urn:microsoft.com/office/officeart/2005/8/layout/target3"/>
    <dgm:cxn modelId="{257B9129-3756-4B3A-8C85-C2148C7B63BC}" type="presParOf" srcId="{5F735093-2FCE-43D4-B8ED-3790D1E4ABA0}" destId="{0B34D6EA-C006-442B-B97E-10B9087EEF60}" srcOrd="2" destOrd="0" presId="urn:microsoft.com/office/officeart/2005/8/layout/target3"/>
    <dgm:cxn modelId="{DA707A37-8606-4EEC-965D-39B1794401E5}" type="presParOf" srcId="{5F735093-2FCE-43D4-B8ED-3790D1E4ABA0}" destId="{2F8B9F03-CC9F-4D84-8DF8-5F5A7E727AA9}" srcOrd="3" destOrd="0" presId="urn:microsoft.com/office/officeart/2005/8/layout/target3"/>
    <dgm:cxn modelId="{0F01C2AF-C120-4BE0-A895-B1B3D26B8EDC}" type="presParOf" srcId="{5F735093-2FCE-43D4-B8ED-3790D1E4ABA0}" destId="{12D31D8C-68D9-48C6-A21D-C45077FEC90F}" srcOrd="4" destOrd="0" presId="urn:microsoft.com/office/officeart/2005/8/layout/target3"/>
    <dgm:cxn modelId="{A0D65DFA-5C87-4FC6-80DC-D2558A22A36B}" type="presParOf" srcId="{5F735093-2FCE-43D4-B8ED-3790D1E4ABA0}" destId="{1C4E409D-DF74-469F-B020-8D86D8E504EE}" srcOrd="5" destOrd="0" presId="urn:microsoft.com/office/officeart/2005/8/layout/target3"/>
    <dgm:cxn modelId="{284313B7-1553-40FC-AFF5-63A3E5F6D89B}" type="presParOf" srcId="{5F735093-2FCE-43D4-B8ED-3790D1E4ABA0}" destId="{D6C0E2B7-8312-490D-B959-AACD2D78067F}" srcOrd="6" destOrd="0" presId="urn:microsoft.com/office/officeart/2005/8/layout/target3"/>
    <dgm:cxn modelId="{E3148246-3C9E-4927-AE8A-80A7E24B71D7}" type="presParOf" srcId="{5F735093-2FCE-43D4-B8ED-3790D1E4ABA0}" destId="{946C3FA7-43E7-4AF4-9EC4-A8AEE16BD1EB}" srcOrd="7" destOrd="0" presId="urn:microsoft.com/office/officeart/2005/8/layout/target3"/>
    <dgm:cxn modelId="{EEF79618-177C-43E1-9EC3-8CCD95A00816}" type="presParOf" srcId="{5F735093-2FCE-43D4-B8ED-3790D1E4ABA0}" destId="{9FAB8292-2DAB-4AA1-AEAD-1579EAC07A6A}" srcOrd="8" destOrd="0" presId="urn:microsoft.com/office/officeart/2005/8/layout/target3"/>
    <dgm:cxn modelId="{D40FC617-D9C5-4661-8285-AEBE2C325E57}" type="presParOf" srcId="{5F735093-2FCE-43D4-B8ED-3790D1E4ABA0}" destId="{21EF0FE4-5CBF-4077-908F-FFE36A42EECE}" srcOrd="9" destOrd="0" presId="urn:microsoft.com/office/officeart/2005/8/layout/target3"/>
    <dgm:cxn modelId="{DC350805-D02A-4DBF-9423-CD89DC998482}" type="presParOf" srcId="{5F735093-2FCE-43D4-B8ED-3790D1E4ABA0}" destId="{EE354DB9-A727-4CC9-9A3B-C9E1F7DF7196}" srcOrd="10" destOrd="0" presId="urn:microsoft.com/office/officeart/2005/8/layout/target3"/>
    <dgm:cxn modelId="{946F7244-CCEE-4F18-80F6-858ED9FCC0D9}" type="presParOf" srcId="{5F735093-2FCE-43D4-B8ED-3790D1E4ABA0}" destId="{B82B666C-C472-465C-96C4-4793BD37DBE7}" srcOrd="11"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4E1810-6543-406F-B57F-377C47AE6B2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GB"/>
        </a:p>
      </dgm:t>
    </dgm:pt>
    <dgm:pt modelId="{394E0CF0-819C-4C6F-86F0-DDA84A2DFBF6}">
      <dgm:prSet/>
      <dgm:spPr/>
      <dgm:t>
        <a:bodyPr/>
        <a:lstStyle/>
        <a:p>
          <a:pPr rtl="0"/>
          <a:r>
            <a:rPr lang="en-GB" b="1" dirty="0" smtClean="0">
              <a:solidFill>
                <a:schemeClr val="accent2"/>
              </a:solidFill>
            </a:rPr>
            <a:t>National</a:t>
          </a:r>
          <a:endParaRPr lang="en-GB" dirty="0">
            <a:solidFill>
              <a:schemeClr val="accent2"/>
            </a:solidFill>
          </a:endParaRPr>
        </a:p>
      </dgm:t>
    </dgm:pt>
    <dgm:pt modelId="{523DC1F3-C532-46E2-B7C2-62F5E6C76B0B}" type="parTrans" cxnId="{78FA2CD0-00B9-4B6E-8650-047BBA6F37AA}">
      <dgm:prSet/>
      <dgm:spPr/>
      <dgm:t>
        <a:bodyPr/>
        <a:lstStyle/>
        <a:p>
          <a:endParaRPr lang="en-GB"/>
        </a:p>
      </dgm:t>
    </dgm:pt>
    <dgm:pt modelId="{68A3A614-8AE0-4F3D-BE6D-791969A098FD}" type="sibTrans" cxnId="{78FA2CD0-00B9-4B6E-8650-047BBA6F37AA}">
      <dgm:prSet/>
      <dgm:spPr/>
      <dgm:t>
        <a:bodyPr/>
        <a:lstStyle/>
        <a:p>
          <a:endParaRPr lang="en-GB"/>
        </a:p>
      </dgm:t>
    </dgm:pt>
    <dgm:pt modelId="{0BE850AA-81DF-49B0-B7B3-500FF2FC5ADF}">
      <dgm:prSet/>
      <dgm:spPr/>
      <dgm:t>
        <a:bodyPr/>
        <a:lstStyle/>
        <a:p>
          <a:pPr rtl="0"/>
          <a:r>
            <a:rPr lang="en-GB" b="1" smtClean="0">
              <a:solidFill>
                <a:schemeClr val="accent2"/>
              </a:solidFill>
            </a:rPr>
            <a:t>Transnational</a:t>
          </a:r>
          <a:endParaRPr lang="en-GB" dirty="0">
            <a:solidFill>
              <a:schemeClr val="accent2"/>
            </a:solidFill>
          </a:endParaRPr>
        </a:p>
      </dgm:t>
    </dgm:pt>
    <dgm:pt modelId="{0C92D150-B6B0-46B9-9359-38783C570945}" type="parTrans" cxnId="{3991F8CE-FFB3-4954-AE53-50EB65458EEF}">
      <dgm:prSet/>
      <dgm:spPr/>
      <dgm:t>
        <a:bodyPr/>
        <a:lstStyle/>
        <a:p>
          <a:endParaRPr lang="en-GB"/>
        </a:p>
      </dgm:t>
    </dgm:pt>
    <dgm:pt modelId="{32697968-C5C2-4C6A-B392-56ADF08A9389}" type="sibTrans" cxnId="{3991F8CE-FFB3-4954-AE53-50EB65458EEF}">
      <dgm:prSet/>
      <dgm:spPr/>
      <dgm:t>
        <a:bodyPr/>
        <a:lstStyle/>
        <a:p>
          <a:endParaRPr lang="en-GB"/>
        </a:p>
      </dgm:t>
    </dgm:pt>
    <dgm:pt modelId="{C2A31CFB-AD6D-4F83-A4D0-3386D5642E12}">
      <dgm:prSet/>
      <dgm:spPr/>
      <dgm:t>
        <a:bodyPr/>
        <a:lstStyle/>
        <a:p>
          <a:pPr rtl="0"/>
          <a:r>
            <a:rPr lang="en-GB" b="1" dirty="0" smtClean="0">
              <a:solidFill>
                <a:schemeClr val="accent2"/>
              </a:solidFill>
            </a:rPr>
            <a:t>Urban</a:t>
          </a:r>
          <a:r>
            <a:rPr lang="en-GB" b="1" dirty="0" smtClean="0"/>
            <a:t> </a:t>
          </a:r>
          <a:endParaRPr lang="en-GB" dirty="0"/>
        </a:p>
      </dgm:t>
    </dgm:pt>
    <dgm:pt modelId="{D459C37B-9AB8-441E-96FA-EC11E0FCAC76}" type="parTrans" cxnId="{3F003AD9-CC6D-49F6-B5D9-0923FEB29C9F}">
      <dgm:prSet/>
      <dgm:spPr/>
      <dgm:t>
        <a:bodyPr/>
        <a:lstStyle/>
        <a:p>
          <a:endParaRPr lang="en-GB"/>
        </a:p>
      </dgm:t>
    </dgm:pt>
    <dgm:pt modelId="{C60E5487-449F-48FB-A5AE-29FAB72B0D90}" type="sibTrans" cxnId="{3F003AD9-CC6D-49F6-B5D9-0923FEB29C9F}">
      <dgm:prSet/>
      <dgm:spPr/>
      <dgm:t>
        <a:bodyPr/>
        <a:lstStyle/>
        <a:p>
          <a:endParaRPr lang="en-GB"/>
        </a:p>
      </dgm:t>
    </dgm:pt>
    <dgm:pt modelId="{5C8B79BC-0FB9-432B-9663-562B3765A479}" type="pres">
      <dgm:prSet presAssocID="{764E1810-6543-406F-B57F-377C47AE6B2E}" presName="Name0" presStyleCnt="0">
        <dgm:presLayoutVars>
          <dgm:chMax val="7"/>
          <dgm:dir/>
          <dgm:animLvl val="lvl"/>
          <dgm:resizeHandles val="exact"/>
        </dgm:presLayoutVars>
      </dgm:prSet>
      <dgm:spPr/>
      <dgm:t>
        <a:bodyPr/>
        <a:lstStyle/>
        <a:p>
          <a:endParaRPr lang="en-GB"/>
        </a:p>
      </dgm:t>
    </dgm:pt>
    <dgm:pt modelId="{D2805926-24C5-46A8-830F-A641BEF80CC3}" type="pres">
      <dgm:prSet presAssocID="{394E0CF0-819C-4C6F-86F0-DDA84A2DFBF6}" presName="circle1" presStyleLbl="node1" presStyleIdx="0" presStyleCnt="3"/>
      <dgm:spPr/>
    </dgm:pt>
    <dgm:pt modelId="{AF0C43E3-C502-400D-BFF2-0F09C7A34D46}" type="pres">
      <dgm:prSet presAssocID="{394E0CF0-819C-4C6F-86F0-DDA84A2DFBF6}" presName="space" presStyleCnt="0"/>
      <dgm:spPr/>
    </dgm:pt>
    <dgm:pt modelId="{CB322822-7DEB-4984-B1AA-BD1B14F8B0E2}" type="pres">
      <dgm:prSet presAssocID="{394E0CF0-819C-4C6F-86F0-DDA84A2DFBF6}" presName="rect1" presStyleLbl="alignAcc1" presStyleIdx="0" presStyleCnt="3" custLinFactNeighborX="6832" custLinFactNeighborY="0"/>
      <dgm:spPr/>
      <dgm:t>
        <a:bodyPr/>
        <a:lstStyle/>
        <a:p>
          <a:endParaRPr lang="en-GB"/>
        </a:p>
      </dgm:t>
    </dgm:pt>
    <dgm:pt modelId="{032DACDC-B1CC-4837-914D-7C015AD2F558}" type="pres">
      <dgm:prSet presAssocID="{0BE850AA-81DF-49B0-B7B3-500FF2FC5ADF}" presName="vertSpace2" presStyleLbl="node1" presStyleIdx="0" presStyleCnt="3"/>
      <dgm:spPr/>
    </dgm:pt>
    <dgm:pt modelId="{18A604D6-9E8D-4652-BA90-5C0326BE8870}" type="pres">
      <dgm:prSet presAssocID="{0BE850AA-81DF-49B0-B7B3-500FF2FC5ADF}" presName="circle2" presStyleLbl="node1" presStyleIdx="1" presStyleCnt="3"/>
      <dgm:spPr/>
    </dgm:pt>
    <dgm:pt modelId="{44A0E825-94EE-41C8-908A-0C152CB14AE9}" type="pres">
      <dgm:prSet presAssocID="{0BE850AA-81DF-49B0-B7B3-500FF2FC5ADF}" presName="rect2" presStyleLbl="alignAcc1" presStyleIdx="1" presStyleCnt="3"/>
      <dgm:spPr/>
      <dgm:t>
        <a:bodyPr/>
        <a:lstStyle/>
        <a:p>
          <a:endParaRPr lang="en-GB"/>
        </a:p>
      </dgm:t>
    </dgm:pt>
    <dgm:pt modelId="{408A6540-2DDA-4A1D-8A29-3A11ED1DFAFE}" type="pres">
      <dgm:prSet presAssocID="{C2A31CFB-AD6D-4F83-A4D0-3386D5642E12}" presName="vertSpace3" presStyleLbl="node1" presStyleIdx="1" presStyleCnt="3"/>
      <dgm:spPr/>
    </dgm:pt>
    <dgm:pt modelId="{FD71A85C-F220-4453-8E8B-36E2D1A168EF}" type="pres">
      <dgm:prSet presAssocID="{C2A31CFB-AD6D-4F83-A4D0-3386D5642E12}" presName="circle3" presStyleLbl="node1" presStyleIdx="2" presStyleCnt="3"/>
      <dgm:spPr/>
    </dgm:pt>
    <dgm:pt modelId="{01E1CD4B-7170-4B46-B682-123138ED3A27}" type="pres">
      <dgm:prSet presAssocID="{C2A31CFB-AD6D-4F83-A4D0-3386D5642E12}" presName="rect3" presStyleLbl="alignAcc1" presStyleIdx="2" presStyleCnt="3"/>
      <dgm:spPr/>
      <dgm:t>
        <a:bodyPr/>
        <a:lstStyle/>
        <a:p>
          <a:endParaRPr lang="en-GB"/>
        </a:p>
      </dgm:t>
    </dgm:pt>
    <dgm:pt modelId="{72D12E82-0FAC-4B5D-B083-AF57FD7882D4}" type="pres">
      <dgm:prSet presAssocID="{394E0CF0-819C-4C6F-86F0-DDA84A2DFBF6}" presName="rect1ParTxNoCh" presStyleLbl="alignAcc1" presStyleIdx="2" presStyleCnt="3">
        <dgm:presLayoutVars>
          <dgm:chMax val="1"/>
          <dgm:bulletEnabled val="1"/>
        </dgm:presLayoutVars>
      </dgm:prSet>
      <dgm:spPr/>
      <dgm:t>
        <a:bodyPr/>
        <a:lstStyle/>
        <a:p>
          <a:endParaRPr lang="en-GB"/>
        </a:p>
      </dgm:t>
    </dgm:pt>
    <dgm:pt modelId="{723FA074-757B-4A7A-B577-74B7057AC778}" type="pres">
      <dgm:prSet presAssocID="{0BE850AA-81DF-49B0-B7B3-500FF2FC5ADF}" presName="rect2ParTxNoCh" presStyleLbl="alignAcc1" presStyleIdx="2" presStyleCnt="3">
        <dgm:presLayoutVars>
          <dgm:chMax val="1"/>
          <dgm:bulletEnabled val="1"/>
        </dgm:presLayoutVars>
      </dgm:prSet>
      <dgm:spPr/>
      <dgm:t>
        <a:bodyPr/>
        <a:lstStyle/>
        <a:p>
          <a:endParaRPr lang="en-GB"/>
        </a:p>
      </dgm:t>
    </dgm:pt>
    <dgm:pt modelId="{1785353B-8E2B-426E-ABBC-6B0AB8755B69}" type="pres">
      <dgm:prSet presAssocID="{C2A31CFB-AD6D-4F83-A4D0-3386D5642E12}" presName="rect3ParTxNoCh" presStyleLbl="alignAcc1" presStyleIdx="2" presStyleCnt="3">
        <dgm:presLayoutVars>
          <dgm:chMax val="1"/>
          <dgm:bulletEnabled val="1"/>
        </dgm:presLayoutVars>
      </dgm:prSet>
      <dgm:spPr/>
      <dgm:t>
        <a:bodyPr/>
        <a:lstStyle/>
        <a:p>
          <a:endParaRPr lang="en-GB"/>
        </a:p>
      </dgm:t>
    </dgm:pt>
  </dgm:ptLst>
  <dgm:cxnLst>
    <dgm:cxn modelId="{C055FAEA-657F-4C00-ADE8-F48EF7CFE00D}" type="presOf" srcId="{C2A31CFB-AD6D-4F83-A4D0-3386D5642E12}" destId="{1785353B-8E2B-426E-ABBC-6B0AB8755B69}" srcOrd="1" destOrd="0" presId="urn:microsoft.com/office/officeart/2005/8/layout/target3"/>
    <dgm:cxn modelId="{3991F8CE-FFB3-4954-AE53-50EB65458EEF}" srcId="{764E1810-6543-406F-B57F-377C47AE6B2E}" destId="{0BE850AA-81DF-49B0-B7B3-500FF2FC5ADF}" srcOrd="1" destOrd="0" parTransId="{0C92D150-B6B0-46B9-9359-38783C570945}" sibTransId="{32697968-C5C2-4C6A-B392-56ADF08A9389}"/>
    <dgm:cxn modelId="{76AA38D5-E2D1-4E6C-B644-1D193A2AC0D3}" type="presOf" srcId="{764E1810-6543-406F-B57F-377C47AE6B2E}" destId="{5C8B79BC-0FB9-432B-9663-562B3765A479}" srcOrd="0" destOrd="0" presId="urn:microsoft.com/office/officeart/2005/8/layout/target3"/>
    <dgm:cxn modelId="{AAE46B24-9A2B-4BE0-B838-78A3DAD6A494}" type="presOf" srcId="{C2A31CFB-AD6D-4F83-A4D0-3386D5642E12}" destId="{01E1CD4B-7170-4B46-B682-123138ED3A27}" srcOrd="0" destOrd="0" presId="urn:microsoft.com/office/officeart/2005/8/layout/target3"/>
    <dgm:cxn modelId="{FA3F3242-5710-422E-92CE-354F2672B8D9}" type="presOf" srcId="{394E0CF0-819C-4C6F-86F0-DDA84A2DFBF6}" destId="{72D12E82-0FAC-4B5D-B083-AF57FD7882D4}" srcOrd="1" destOrd="0" presId="urn:microsoft.com/office/officeart/2005/8/layout/target3"/>
    <dgm:cxn modelId="{3F003AD9-CC6D-49F6-B5D9-0923FEB29C9F}" srcId="{764E1810-6543-406F-B57F-377C47AE6B2E}" destId="{C2A31CFB-AD6D-4F83-A4D0-3386D5642E12}" srcOrd="2" destOrd="0" parTransId="{D459C37B-9AB8-441E-96FA-EC11E0FCAC76}" sibTransId="{C60E5487-449F-48FB-A5AE-29FAB72B0D90}"/>
    <dgm:cxn modelId="{47E72257-1E24-4945-92E6-A4CBFB4816B4}" type="presOf" srcId="{0BE850AA-81DF-49B0-B7B3-500FF2FC5ADF}" destId="{44A0E825-94EE-41C8-908A-0C152CB14AE9}" srcOrd="0" destOrd="0" presId="urn:microsoft.com/office/officeart/2005/8/layout/target3"/>
    <dgm:cxn modelId="{78FA2CD0-00B9-4B6E-8650-047BBA6F37AA}" srcId="{764E1810-6543-406F-B57F-377C47AE6B2E}" destId="{394E0CF0-819C-4C6F-86F0-DDA84A2DFBF6}" srcOrd="0" destOrd="0" parTransId="{523DC1F3-C532-46E2-B7C2-62F5E6C76B0B}" sibTransId="{68A3A614-8AE0-4F3D-BE6D-791969A098FD}"/>
    <dgm:cxn modelId="{AA9F1CD6-608D-45A4-8E5C-69CAFC46F8F8}" type="presOf" srcId="{0BE850AA-81DF-49B0-B7B3-500FF2FC5ADF}" destId="{723FA074-757B-4A7A-B577-74B7057AC778}" srcOrd="1" destOrd="0" presId="urn:microsoft.com/office/officeart/2005/8/layout/target3"/>
    <dgm:cxn modelId="{B26A4A71-876C-4BC2-B7D5-07FBD4668FC8}" type="presOf" srcId="{394E0CF0-819C-4C6F-86F0-DDA84A2DFBF6}" destId="{CB322822-7DEB-4984-B1AA-BD1B14F8B0E2}" srcOrd="0" destOrd="0" presId="urn:microsoft.com/office/officeart/2005/8/layout/target3"/>
    <dgm:cxn modelId="{EB60A50A-0AC0-4EE1-AEF7-E3D9175FDEA3}" type="presParOf" srcId="{5C8B79BC-0FB9-432B-9663-562B3765A479}" destId="{D2805926-24C5-46A8-830F-A641BEF80CC3}" srcOrd="0" destOrd="0" presId="urn:microsoft.com/office/officeart/2005/8/layout/target3"/>
    <dgm:cxn modelId="{2BCC095C-AAF9-455F-9183-0A75AF9AE32F}" type="presParOf" srcId="{5C8B79BC-0FB9-432B-9663-562B3765A479}" destId="{AF0C43E3-C502-400D-BFF2-0F09C7A34D46}" srcOrd="1" destOrd="0" presId="urn:microsoft.com/office/officeart/2005/8/layout/target3"/>
    <dgm:cxn modelId="{03615FE1-5B43-41D3-99D6-7631739B036E}" type="presParOf" srcId="{5C8B79BC-0FB9-432B-9663-562B3765A479}" destId="{CB322822-7DEB-4984-B1AA-BD1B14F8B0E2}" srcOrd="2" destOrd="0" presId="urn:microsoft.com/office/officeart/2005/8/layout/target3"/>
    <dgm:cxn modelId="{ADF362AB-8A14-42B8-8A97-7227DCD0BA41}" type="presParOf" srcId="{5C8B79BC-0FB9-432B-9663-562B3765A479}" destId="{032DACDC-B1CC-4837-914D-7C015AD2F558}" srcOrd="3" destOrd="0" presId="urn:microsoft.com/office/officeart/2005/8/layout/target3"/>
    <dgm:cxn modelId="{63E4534B-E057-4452-9187-0BF5E5069783}" type="presParOf" srcId="{5C8B79BC-0FB9-432B-9663-562B3765A479}" destId="{18A604D6-9E8D-4652-BA90-5C0326BE8870}" srcOrd="4" destOrd="0" presId="urn:microsoft.com/office/officeart/2005/8/layout/target3"/>
    <dgm:cxn modelId="{EA0D45DB-57E2-49E0-8B34-DD512DC8B136}" type="presParOf" srcId="{5C8B79BC-0FB9-432B-9663-562B3765A479}" destId="{44A0E825-94EE-41C8-908A-0C152CB14AE9}" srcOrd="5" destOrd="0" presId="urn:microsoft.com/office/officeart/2005/8/layout/target3"/>
    <dgm:cxn modelId="{D2BA00AC-A81B-43DC-9451-DEBD2724C774}" type="presParOf" srcId="{5C8B79BC-0FB9-432B-9663-562B3765A479}" destId="{408A6540-2DDA-4A1D-8A29-3A11ED1DFAFE}" srcOrd="6" destOrd="0" presId="urn:microsoft.com/office/officeart/2005/8/layout/target3"/>
    <dgm:cxn modelId="{44D55CA9-A3A8-4BD2-AA64-D934912FC2F6}" type="presParOf" srcId="{5C8B79BC-0FB9-432B-9663-562B3765A479}" destId="{FD71A85C-F220-4453-8E8B-36E2D1A168EF}" srcOrd="7" destOrd="0" presId="urn:microsoft.com/office/officeart/2005/8/layout/target3"/>
    <dgm:cxn modelId="{54F71049-72BF-4A1B-A004-5E53F0294F93}" type="presParOf" srcId="{5C8B79BC-0FB9-432B-9663-562B3765A479}" destId="{01E1CD4B-7170-4B46-B682-123138ED3A27}" srcOrd="8" destOrd="0" presId="urn:microsoft.com/office/officeart/2005/8/layout/target3"/>
    <dgm:cxn modelId="{0A9F623A-F658-474B-8E5F-5E94DF2456D0}" type="presParOf" srcId="{5C8B79BC-0FB9-432B-9663-562B3765A479}" destId="{72D12E82-0FAC-4B5D-B083-AF57FD7882D4}" srcOrd="9" destOrd="0" presId="urn:microsoft.com/office/officeart/2005/8/layout/target3"/>
    <dgm:cxn modelId="{22F1C84C-C5FC-4895-9137-51F49FF2FDB2}" type="presParOf" srcId="{5C8B79BC-0FB9-432B-9663-562B3765A479}" destId="{723FA074-757B-4A7A-B577-74B7057AC778}" srcOrd="10" destOrd="0" presId="urn:microsoft.com/office/officeart/2005/8/layout/target3"/>
    <dgm:cxn modelId="{93DC4F28-AC4A-410F-A25A-2B7252E62BD8}" type="presParOf" srcId="{5C8B79BC-0FB9-432B-9663-562B3765A479}" destId="{1785353B-8E2B-426E-ABBC-6B0AB8755B69}" srcOrd="11" destOrd="0" presId="urn:microsoft.com/office/officeart/2005/8/layout/targe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DD8BC5-F2EC-445B-AEB0-A1983FC34F91}" type="doc">
      <dgm:prSet loTypeId="urn:microsoft.com/office/officeart/2005/8/layout/venn1" loCatId="relationship" qsTypeId="urn:microsoft.com/office/officeart/2005/8/quickstyle/3d2" qsCatId="3D" csTypeId="urn:microsoft.com/office/officeart/2005/8/colors/accent0_1" csCatId="mainScheme"/>
      <dgm:spPr/>
      <dgm:t>
        <a:bodyPr/>
        <a:lstStyle/>
        <a:p>
          <a:endParaRPr lang="en-GB"/>
        </a:p>
      </dgm:t>
    </dgm:pt>
    <dgm:pt modelId="{ECBAB6CF-BB29-4061-92D8-AF0FE19FA21F}">
      <dgm:prSet/>
      <dgm:spPr/>
      <dgm:t>
        <a:bodyPr/>
        <a:lstStyle/>
        <a:p>
          <a:pPr rtl="0"/>
          <a:r>
            <a:rPr lang="en-GB" b="1" i="0" baseline="0" dirty="0" smtClean="0">
              <a:solidFill>
                <a:schemeClr val="accent2"/>
              </a:solidFill>
            </a:rPr>
            <a:t>Past to future 1850</a:t>
          </a:r>
          <a:r>
            <a:rPr lang="en-GB" b="1" i="0" dirty="0" smtClean="0">
              <a:solidFill>
                <a:schemeClr val="accent2"/>
              </a:solidFill>
            </a:rPr>
            <a:t> - 2100</a:t>
          </a:r>
          <a:endParaRPr lang="en-GB" dirty="0">
            <a:solidFill>
              <a:schemeClr val="accent2"/>
            </a:solidFill>
          </a:endParaRPr>
        </a:p>
      </dgm:t>
    </dgm:pt>
    <dgm:pt modelId="{E2BAC33F-D02E-46F5-9F41-11200B467770}" type="parTrans" cxnId="{13E3D872-DC4F-45CC-A3B7-FB989881ADB0}">
      <dgm:prSet/>
      <dgm:spPr/>
      <dgm:t>
        <a:bodyPr/>
        <a:lstStyle/>
        <a:p>
          <a:endParaRPr lang="en-GB"/>
        </a:p>
      </dgm:t>
    </dgm:pt>
    <dgm:pt modelId="{CC6C0E5C-179A-49D0-AEBD-486F9BACC2A5}" type="sibTrans" cxnId="{13E3D872-DC4F-45CC-A3B7-FB989881ADB0}">
      <dgm:prSet/>
      <dgm:spPr/>
      <dgm:t>
        <a:bodyPr/>
        <a:lstStyle/>
        <a:p>
          <a:endParaRPr lang="en-GB"/>
        </a:p>
      </dgm:t>
    </dgm:pt>
    <dgm:pt modelId="{DE3EEEBB-1492-4E5C-B308-1D273A4287C4}" type="pres">
      <dgm:prSet presAssocID="{4FDD8BC5-F2EC-445B-AEB0-A1983FC34F91}" presName="compositeShape" presStyleCnt="0">
        <dgm:presLayoutVars>
          <dgm:chMax val="7"/>
          <dgm:dir/>
          <dgm:resizeHandles val="exact"/>
        </dgm:presLayoutVars>
      </dgm:prSet>
      <dgm:spPr/>
      <dgm:t>
        <a:bodyPr/>
        <a:lstStyle/>
        <a:p>
          <a:endParaRPr lang="en-GB"/>
        </a:p>
      </dgm:t>
    </dgm:pt>
    <dgm:pt modelId="{C709CF59-BB83-45BA-A9EF-33A9AA94864E}" type="pres">
      <dgm:prSet presAssocID="{ECBAB6CF-BB29-4061-92D8-AF0FE19FA21F}" presName="circ1TxSh" presStyleLbl="vennNode1" presStyleIdx="0" presStyleCnt="1"/>
      <dgm:spPr/>
      <dgm:t>
        <a:bodyPr/>
        <a:lstStyle/>
        <a:p>
          <a:endParaRPr lang="en-GB"/>
        </a:p>
      </dgm:t>
    </dgm:pt>
  </dgm:ptLst>
  <dgm:cxnLst>
    <dgm:cxn modelId="{1CF977C3-0653-44A0-A6E6-1F277B50778D}" type="presOf" srcId="{ECBAB6CF-BB29-4061-92D8-AF0FE19FA21F}" destId="{C709CF59-BB83-45BA-A9EF-33A9AA94864E}" srcOrd="0" destOrd="0" presId="urn:microsoft.com/office/officeart/2005/8/layout/venn1"/>
    <dgm:cxn modelId="{13E3D872-DC4F-45CC-A3B7-FB989881ADB0}" srcId="{4FDD8BC5-F2EC-445B-AEB0-A1983FC34F91}" destId="{ECBAB6CF-BB29-4061-92D8-AF0FE19FA21F}" srcOrd="0" destOrd="0" parTransId="{E2BAC33F-D02E-46F5-9F41-11200B467770}" sibTransId="{CC6C0E5C-179A-49D0-AEBD-486F9BACC2A5}"/>
    <dgm:cxn modelId="{C5F1C767-7BFF-4498-8766-416CC6A3D98C}" type="presOf" srcId="{4FDD8BC5-F2EC-445B-AEB0-A1983FC34F91}" destId="{DE3EEEBB-1492-4E5C-B308-1D273A4287C4}" srcOrd="0" destOrd="0" presId="urn:microsoft.com/office/officeart/2005/8/layout/venn1"/>
    <dgm:cxn modelId="{CC7C80CA-8BCE-459F-8AD1-82353A307FC6}" type="presParOf" srcId="{DE3EEEBB-1492-4E5C-B308-1D273A4287C4}" destId="{C709CF59-BB83-45BA-A9EF-33A9AA94864E}" srcOrd="0" destOrd="0" presId="urn:microsoft.com/office/officeart/2005/8/layout/ven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9FD626-A033-40D5-BF61-6710928B1381}"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n-GB"/>
        </a:p>
      </dgm:t>
    </dgm:pt>
    <dgm:pt modelId="{6A9CA5F4-A724-4D0F-859A-8A39B5EC64BE}">
      <dgm:prSet/>
      <dgm:spPr/>
      <dgm:t>
        <a:bodyPr/>
        <a:lstStyle/>
        <a:p>
          <a:pPr rtl="0"/>
          <a:r>
            <a:rPr lang="en-GB" b="1" i="0" baseline="0" dirty="0" smtClean="0">
              <a:solidFill>
                <a:schemeClr val="accent2"/>
              </a:solidFill>
            </a:rPr>
            <a:t>Policy makers</a:t>
          </a:r>
          <a:endParaRPr lang="en-GB" dirty="0">
            <a:solidFill>
              <a:schemeClr val="accent2"/>
            </a:solidFill>
          </a:endParaRPr>
        </a:p>
      </dgm:t>
    </dgm:pt>
    <dgm:pt modelId="{0352CBAE-1ED4-4C0F-AB0F-C026C960D847}" type="parTrans" cxnId="{81D05B82-D11D-4E10-8011-1CE9198C1EC0}">
      <dgm:prSet/>
      <dgm:spPr/>
      <dgm:t>
        <a:bodyPr/>
        <a:lstStyle/>
        <a:p>
          <a:endParaRPr lang="en-GB"/>
        </a:p>
      </dgm:t>
    </dgm:pt>
    <dgm:pt modelId="{028AF839-A11B-4FAB-8E47-78FA8CB5AACD}" type="sibTrans" cxnId="{81D05B82-D11D-4E10-8011-1CE9198C1EC0}">
      <dgm:prSet/>
      <dgm:spPr/>
      <dgm:t>
        <a:bodyPr/>
        <a:lstStyle/>
        <a:p>
          <a:endParaRPr lang="en-GB"/>
        </a:p>
      </dgm:t>
    </dgm:pt>
    <dgm:pt modelId="{7806E4E4-632F-4CA3-8BC1-4FC824105385}">
      <dgm:prSet/>
      <dgm:spPr/>
      <dgm:t>
        <a:bodyPr/>
        <a:lstStyle/>
        <a:p>
          <a:pPr rtl="0"/>
          <a:r>
            <a:rPr lang="en-GB" b="1" dirty="0" smtClean="0">
              <a:solidFill>
                <a:schemeClr val="accent2"/>
              </a:solidFill>
            </a:rPr>
            <a:t>End users</a:t>
          </a:r>
          <a:endParaRPr lang="en-GB" dirty="0">
            <a:solidFill>
              <a:schemeClr val="accent2"/>
            </a:solidFill>
          </a:endParaRPr>
        </a:p>
      </dgm:t>
    </dgm:pt>
    <dgm:pt modelId="{7E248649-3BB2-4181-919D-4269E9ABDBFC}" type="parTrans" cxnId="{A6F0ACC9-075D-4013-A296-4B80590B83D4}">
      <dgm:prSet/>
      <dgm:spPr/>
      <dgm:t>
        <a:bodyPr/>
        <a:lstStyle/>
        <a:p>
          <a:endParaRPr lang="en-GB"/>
        </a:p>
      </dgm:t>
    </dgm:pt>
    <dgm:pt modelId="{9F7D3D41-0B79-44C8-B47B-9768CFE8BD38}" type="sibTrans" cxnId="{A6F0ACC9-075D-4013-A296-4B80590B83D4}">
      <dgm:prSet/>
      <dgm:spPr/>
      <dgm:t>
        <a:bodyPr/>
        <a:lstStyle/>
        <a:p>
          <a:endParaRPr lang="en-GB"/>
        </a:p>
      </dgm:t>
    </dgm:pt>
    <dgm:pt modelId="{10775A4D-B7DA-4239-AD32-D39EFF8F4D02}">
      <dgm:prSet/>
      <dgm:spPr/>
      <dgm:t>
        <a:bodyPr/>
        <a:lstStyle/>
        <a:p>
          <a:pPr rtl="0"/>
          <a:r>
            <a:rPr lang="en-GB" b="1" i="0" baseline="0" dirty="0" smtClean="0">
              <a:solidFill>
                <a:schemeClr val="accent2"/>
              </a:solidFill>
            </a:rPr>
            <a:t>Expert</a:t>
          </a:r>
          <a:r>
            <a:rPr lang="en-GB" b="1" i="0" dirty="0" smtClean="0">
              <a:solidFill>
                <a:schemeClr val="accent2"/>
              </a:solidFill>
            </a:rPr>
            <a:t> </a:t>
          </a:r>
          <a:r>
            <a:rPr lang="en-GB" b="1" i="0" baseline="0" dirty="0" smtClean="0">
              <a:solidFill>
                <a:schemeClr val="accent2"/>
              </a:solidFill>
            </a:rPr>
            <a:t>users</a:t>
          </a:r>
          <a:r>
            <a:rPr lang="en-GB" b="1" i="0" dirty="0" smtClean="0">
              <a:solidFill>
                <a:schemeClr val="accent2"/>
              </a:solidFill>
            </a:rPr>
            <a:t> </a:t>
          </a:r>
          <a:r>
            <a:rPr lang="en-GB" b="1" dirty="0" smtClean="0">
              <a:solidFill>
                <a:schemeClr val="accent2"/>
              </a:solidFill>
            </a:rPr>
            <a:t>or </a:t>
          </a:r>
          <a:r>
            <a:rPr lang="en-GB" b="1" i="0" baseline="0" dirty="0" smtClean="0">
              <a:solidFill>
                <a:schemeClr val="accent2"/>
              </a:solidFill>
            </a:rPr>
            <a:t>contributors</a:t>
          </a:r>
          <a:endParaRPr lang="en-GB" dirty="0">
            <a:solidFill>
              <a:schemeClr val="accent2"/>
            </a:solidFill>
          </a:endParaRPr>
        </a:p>
      </dgm:t>
    </dgm:pt>
    <dgm:pt modelId="{10E1ED24-533B-4A7D-9D41-44772910F99D}" type="parTrans" cxnId="{9FB095D5-7D6E-439E-ABB5-FFE215106F7F}">
      <dgm:prSet/>
      <dgm:spPr/>
      <dgm:t>
        <a:bodyPr/>
        <a:lstStyle/>
        <a:p>
          <a:endParaRPr lang="en-GB"/>
        </a:p>
      </dgm:t>
    </dgm:pt>
    <dgm:pt modelId="{87E8E157-482B-482B-985D-0871FC70CF45}" type="sibTrans" cxnId="{9FB095D5-7D6E-439E-ABB5-FFE215106F7F}">
      <dgm:prSet/>
      <dgm:spPr/>
      <dgm:t>
        <a:bodyPr/>
        <a:lstStyle/>
        <a:p>
          <a:endParaRPr lang="en-GB"/>
        </a:p>
      </dgm:t>
    </dgm:pt>
    <dgm:pt modelId="{78CE3714-E398-4790-B49C-18CAAC892A53}" type="pres">
      <dgm:prSet presAssocID="{459FD626-A033-40D5-BF61-6710928B1381}" presName="linearFlow" presStyleCnt="0">
        <dgm:presLayoutVars>
          <dgm:dir/>
          <dgm:resizeHandles val="exact"/>
        </dgm:presLayoutVars>
      </dgm:prSet>
      <dgm:spPr/>
      <dgm:t>
        <a:bodyPr/>
        <a:lstStyle/>
        <a:p>
          <a:endParaRPr lang="en-GB"/>
        </a:p>
      </dgm:t>
    </dgm:pt>
    <dgm:pt modelId="{24CEBDB3-4396-4BAA-93E0-4EF60915C7BE}" type="pres">
      <dgm:prSet presAssocID="{6A9CA5F4-A724-4D0F-859A-8A39B5EC64BE}" presName="composite" presStyleCnt="0"/>
      <dgm:spPr/>
    </dgm:pt>
    <dgm:pt modelId="{991AA4AE-53C4-4B4A-AD53-776EEA0D4CCF}" type="pres">
      <dgm:prSet presAssocID="{6A9CA5F4-A724-4D0F-859A-8A39B5EC64BE}" presName="imgShp" presStyleLbl="fgImgPlace1" presStyleIdx="0" presStyleCnt="3"/>
      <dgm:spPr/>
    </dgm:pt>
    <dgm:pt modelId="{4336FBC4-EFD5-48DF-AB3F-69C2552D3BFE}" type="pres">
      <dgm:prSet presAssocID="{6A9CA5F4-A724-4D0F-859A-8A39B5EC64BE}" presName="txShp" presStyleLbl="node1" presStyleIdx="0" presStyleCnt="3">
        <dgm:presLayoutVars>
          <dgm:bulletEnabled val="1"/>
        </dgm:presLayoutVars>
      </dgm:prSet>
      <dgm:spPr/>
      <dgm:t>
        <a:bodyPr/>
        <a:lstStyle/>
        <a:p>
          <a:endParaRPr lang="en-GB"/>
        </a:p>
      </dgm:t>
    </dgm:pt>
    <dgm:pt modelId="{964949CD-B120-49BC-82CA-9A99A9155456}" type="pres">
      <dgm:prSet presAssocID="{028AF839-A11B-4FAB-8E47-78FA8CB5AACD}" presName="spacing" presStyleCnt="0"/>
      <dgm:spPr/>
    </dgm:pt>
    <dgm:pt modelId="{354D7F92-B1EE-4486-8AEB-6BC4E3258198}" type="pres">
      <dgm:prSet presAssocID="{7806E4E4-632F-4CA3-8BC1-4FC824105385}" presName="composite" presStyleCnt="0"/>
      <dgm:spPr/>
    </dgm:pt>
    <dgm:pt modelId="{16DC866E-B6E5-4AD5-85CE-A5FC2FBCE069}" type="pres">
      <dgm:prSet presAssocID="{7806E4E4-632F-4CA3-8BC1-4FC824105385}" presName="imgShp" presStyleLbl="fgImgPlace1" presStyleIdx="1" presStyleCnt="3"/>
      <dgm:spPr/>
    </dgm:pt>
    <dgm:pt modelId="{C5B94AA2-0917-4B9A-BC8A-2902C7EB4A8E}" type="pres">
      <dgm:prSet presAssocID="{7806E4E4-632F-4CA3-8BC1-4FC824105385}" presName="txShp" presStyleLbl="node1" presStyleIdx="1" presStyleCnt="3">
        <dgm:presLayoutVars>
          <dgm:bulletEnabled val="1"/>
        </dgm:presLayoutVars>
      </dgm:prSet>
      <dgm:spPr/>
      <dgm:t>
        <a:bodyPr/>
        <a:lstStyle/>
        <a:p>
          <a:endParaRPr lang="en-GB"/>
        </a:p>
      </dgm:t>
    </dgm:pt>
    <dgm:pt modelId="{6F0A8371-CD77-487A-B75F-9805ED4EC925}" type="pres">
      <dgm:prSet presAssocID="{9F7D3D41-0B79-44C8-B47B-9768CFE8BD38}" presName="spacing" presStyleCnt="0"/>
      <dgm:spPr/>
    </dgm:pt>
    <dgm:pt modelId="{A24C5CFC-8DF3-4BC6-8565-345D5C166AB4}" type="pres">
      <dgm:prSet presAssocID="{10775A4D-B7DA-4239-AD32-D39EFF8F4D02}" presName="composite" presStyleCnt="0"/>
      <dgm:spPr/>
    </dgm:pt>
    <dgm:pt modelId="{B1BA087E-474E-4705-AD23-DA8082E4E511}" type="pres">
      <dgm:prSet presAssocID="{10775A4D-B7DA-4239-AD32-D39EFF8F4D02}" presName="imgShp" presStyleLbl="fgImgPlace1" presStyleIdx="2" presStyleCnt="3"/>
      <dgm:spPr/>
    </dgm:pt>
    <dgm:pt modelId="{3D220204-2548-4307-B10C-D372E2152D67}" type="pres">
      <dgm:prSet presAssocID="{10775A4D-B7DA-4239-AD32-D39EFF8F4D02}" presName="txShp" presStyleLbl="node1" presStyleIdx="2" presStyleCnt="3">
        <dgm:presLayoutVars>
          <dgm:bulletEnabled val="1"/>
        </dgm:presLayoutVars>
      </dgm:prSet>
      <dgm:spPr/>
      <dgm:t>
        <a:bodyPr/>
        <a:lstStyle/>
        <a:p>
          <a:endParaRPr lang="en-GB"/>
        </a:p>
      </dgm:t>
    </dgm:pt>
  </dgm:ptLst>
  <dgm:cxnLst>
    <dgm:cxn modelId="{99EBF4CB-C965-4B15-9AFB-1D381F9A17E7}" type="presOf" srcId="{459FD626-A033-40D5-BF61-6710928B1381}" destId="{78CE3714-E398-4790-B49C-18CAAC892A53}" srcOrd="0" destOrd="0" presId="urn:microsoft.com/office/officeart/2005/8/layout/vList3"/>
    <dgm:cxn modelId="{9FB095D5-7D6E-439E-ABB5-FFE215106F7F}" srcId="{459FD626-A033-40D5-BF61-6710928B1381}" destId="{10775A4D-B7DA-4239-AD32-D39EFF8F4D02}" srcOrd="2" destOrd="0" parTransId="{10E1ED24-533B-4A7D-9D41-44772910F99D}" sibTransId="{87E8E157-482B-482B-985D-0871FC70CF45}"/>
    <dgm:cxn modelId="{65C6744E-7BB4-42DE-89A7-1DDD54D70FAB}" type="presOf" srcId="{7806E4E4-632F-4CA3-8BC1-4FC824105385}" destId="{C5B94AA2-0917-4B9A-BC8A-2902C7EB4A8E}" srcOrd="0" destOrd="0" presId="urn:microsoft.com/office/officeart/2005/8/layout/vList3"/>
    <dgm:cxn modelId="{81D05B82-D11D-4E10-8011-1CE9198C1EC0}" srcId="{459FD626-A033-40D5-BF61-6710928B1381}" destId="{6A9CA5F4-A724-4D0F-859A-8A39B5EC64BE}" srcOrd="0" destOrd="0" parTransId="{0352CBAE-1ED4-4C0F-AB0F-C026C960D847}" sibTransId="{028AF839-A11B-4FAB-8E47-78FA8CB5AACD}"/>
    <dgm:cxn modelId="{1D483818-B56D-46AD-95B0-941ADB4EDAC4}" type="presOf" srcId="{6A9CA5F4-A724-4D0F-859A-8A39B5EC64BE}" destId="{4336FBC4-EFD5-48DF-AB3F-69C2552D3BFE}" srcOrd="0" destOrd="0" presId="urn:microsoft.com/office/officeart/2005/8/layout/vList3"/>
    <dgm:cxn modelId="{A6F0ACC9-075D-4013-A296-4B80590B83D4}" srcId="{459FD626-A033-40D5-BF61-6710928B1381}" destId="{7806E4E4-632F-4CA3-8BC1-4FC824105385}" srcOrd="1" destOrd="0" parTransId="{7E248649-3BB2-4181-919D-4269E9ABDBFC}" sibTransId="{9F7D3D41-0B79-44C8-B47B-9768CFE8BD38}"/>
    <dgm:cxn modelId="{8A29A4DB-A1C7-4043-B8DA-2BD3B30B4A2F}" type="presOf" srcId="{10775A4D-B7DA-4239-AD32-D39EFF8F4D02}" destId="{3D220204-2548-4307-B10C-D372E2152D67}" srcOrd="0" destOrd="0" presId="urn:microsoft.com/office/officeart/2005/8/layout/vList3"/>
    <dgm:cxn modelId="{64722FB8-6C9D-4076-B95C-B88E47C41AB3}" type="presParOf" srcId="{78CE3714-E398-4790-B49C-18CAAC892A53}" destId="{24CEBDB3-4396-4BAA-93E0-4EF60915C7BE}" srcOrd="0" destOrd="0" presId="urn:microsoft.com/office/officeart/2005/8/layout/vList3"/>
    <dgm:cxn modelId="{E64DC270-3A3C-4A16-B45D-D7F2345BCCA1}" type="presParOf" srcId="{24CEBDB3-4396-4BAA-93E0-4EF60915C7BE}" destId="{991AA4AE-53C4-4B4A-AD53-776EEA0D4CCF}" srcOrd="0" destOrd="0" presId="urn:microsoft.com/office/officeart/2005/8/layout/vList3"/>
    <dgm:cxn modelId="{9A6FDFF1-8662-4F13-AB51-3E49AE83A95E}" type="presParOf" srcId="{24CEBDB3-4396-4BAA-93E0-4EF60915C7BE}" destId="{4336FBC4-EFD5-48DF-AB3F-69C2552D3BFE}" srcOrd="1" destOrd="0" presId="urn:microsoft.com/office/officeart/2005/8/layout/vList3"/>
    <dgm:cxn modelId="{5F71548D-8DDC-49EE-BEDB-8AD09A4963AE}" type="presParOf" srcId="{78CE3714-E398-4790-B49C-18CAAC892A53}" destId="{964949CD-B120-49BC-82CA-9A99A9155456}" srcOrd="1" destOrd="0" presId="urn:microsoft.com/office/officeart/2005/8/layout/vList3"/>
    <dgm:cxn modelId="{AF591E30-3305-48D5-B223-F71616ED960A}" type="presParOf" srcId="{78CE3714-E398-4790-B49C-18CAAC892A53}" destId="{354D7F92-B1EE-4486-8AEB-6BC4E3258198}" srcOrd="2" destOrd="0" presId="urn:microsoft.com/office/officeart/2005/8/layout/vList3"/>
    <dgm:cxn modelId="{58D113D8-F018-4593-B27D-DBB310CFFF6F}" type="presParOf" srcId="{354D7F92-B1EE-4486-8AEB-6BC4E3258198}" destId="{16DC866E-B6E5-4AD5-85CE-A5FC2FBCE069}" srcOrd="0" destOrd="0" presId="urn:microsoft.com/office/officeart/2005/8/layout/vList3"/>
    <dgm:cxn modelId="{84673C23-EE1F-4856-8975-7EA10C8CFCFA}" type="presParOf" srcId="{354D7F92-B1EE-4486-8AEB-6BC4E3258198}" destId="{C5B94AA2-0917-4B9A-BC8A-2902C7EB4A8E}" srcOrd="1" destOrd="0" presId="urn:microsoft.com/office/officeart/2005/8/layout/vList3"/>
    <dgm:cxn modelId="{3F9EFC17-6563-4246-A104-B9671B5AF2AB}" type="presParOf" srcId="{78CE3714-E398-4790-B49C-18CAAC892A53}" destId="{6F0A8371-CD77-487A-B75F-9805ED4EC925}" srcOrd="3" destOrd="0" presId="urn:microsoft.com/office/officeart/2005/8/layout/vList3"/>
    <dgm:cxn modelId="{1D2C48E8-5EB5-486C-98DA-7A79374C66A3}" type="presParOf" srcId="{78CE3714-E398-4790-B49C-18CAAC892A53}" destId="{A24C5CFC-8DF3-4BC6-8565-345D5C166AB4}" srcOrd="4" destOrd="0" presId="urn:microsoft.com/office/officeart/2005/8/layout/vList3"/>
    <dgm:cxn modelId="{CF8A4494-F085-45D5-9CA6-CE8EEB1FCD1C}" type="presParOf" srcId="{A24C5CFC-8DF3-4BC6-8565-345D5C166AB4}" destId="{B1BA087E-474E-4705-AD23-DA8082E4E511}" srcOrd="0" destOrd="0" presId="urn:microsoft.com/office/officeart/2005/8/layout/vList3"/>
    <dgm:cxn modelId="{8719E652-F7D8-43FF-B32A-144EC710D62C}" type="presParOf" srcId="{A24C5CFC-8DF3-4BC6-8565-345D5C166AB4}" destId="{3D220204-2548-4307-B10C-D372E2152D67}" srcOrd="1" destOrd="0" presId="urn:microsoft.com/office/officeart/2005/8/layout/vList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3E939-07DD-4C9B-B593-4BB70859A56E}">
      <dsp:nvSpPr>
        <dsp:cNvPr id="0" name=""/>
        <dsp:cNvSpPr/>
      </dsp:nvSpPr>
      <dsp:spPr>
        <a:xfrm rot="10800000">
          <a:off x="187133" y="62"/>
          <a:ext cx="1785973" cy="3402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056" tIns="45720" rIns="85344" bIns="45720" numCol="1" spcCol="1270" anchor="ctr" anchorCtr="0">
          <a:noAutofit/>
        </a:bodyPr>
        <a:lstStyle/>
        <a:p>
          <a:pPr lvl="0" algn="ctr" defTabSz="533400" rtl="0">
            <a:lnSpc>
              <a:spcPct val="90000"/>
            </a:lnSpc>
            <a:spcBef>
              <a:spcPct val="0"/>
            </a:spcBef>
            <a:spcAft>
              <a:spcPct val="35000"/>
            </a:spcAft>
          </a:pPr>
          <a:r>
            <a:rPr lang="en-GB" sz="1200" b="1" i="0" kern="1200" baseline="0" dirty="0" smtClean="0">
              <a:solidFill>
                <a:schemeClr val="accent2"/>
              </a:solidFill>
            </a:rPr>
            <a:t>    Information portals</a:t>
          </a:r>
          <a:endParaRPr lang="en-GB" sz="1200" kern="1200" dirty="0">
            <a:solidFill>
              <a:schemeClr val="accent2"/>
            </a:solidFill>
          </a:endParaRPr>
        </a:p>
      </dsp:txBody>
      <dsp:txXfrm rot="10800000">
        <a:off x="272204" y="62"/>
        <a:ext cx="1700902" cy="340285"/>
      </dsp:txXfrm>
    </dsp:sp>
    <dsp:sp modelId="{737F0344-5A61-42A7-AD7E-8BAD72A729FB}">
      <dsp:nvSpPr>
        <dsp:cNvPr id="0" name=""/>
        <dsp:cNvSpPr/>
      </dsp:nvSpPr>
      <dsp:spPr>
        <a:xfrm>
          <a:off x="191697" y="62"/>
          <a:ext cx="340285" cy="34028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DB45FB-FBB2-4870-8EE2-41869D2DBB56}">
      <dsp:nvSpPr>
        <dsp:cNvPr id="0" name=""/>
        <dsp:cNvSpPr/>
      </dsp:nvSpPr>
      <dsp:spPr>
        <a:xfrm rot="10800000">
          <a:off x="157080" y="441925"/>
          <a:ext cx="1846079" cy="3402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056" tIns="45720" rIns="85344" bIns="45720" numCol="1" spcCol="1270" anchor="ctr" anchorCtr="0">
          <a:noAutofit/>
        </a:bodyPr>
        <a:lstStyle/>
        <a:p>
          <a:pPr lvl="0" algn="ctr" defTabSz="533400" rtl="0">
            <a:lnSpc>
              <a:spcPct val="90000"/>
            </a:lnSpc>
            <a:spcBef>
              <a:spcPct val="0"/>
            </a:spcBef>
            <a:spcAft>
              <a:spcPct val="35000"/>
            </a:spcAft>
          </a:pPr>
          <a:r>
            <a:rPr lang="en-GB" sz="1200" b="1" kern="1200" dirty="0" smtClean="0">
              <a:solidFill>
                <a:schemeClr val="accent2"/>
              </a:solidFill>
            </a:rPr>
            <a:t>Tools</a:t>
          </a:r>
          <a:endParaRPr lang="en-GB" sz="1200" b="1" kern="1200" dirty="0">
            <a:solidFill>
              <a:schemeClr val="accent2"/>
            </a:solidFill>
          </a:endParaRPr>
        </a:p>
      </dsp:txBody>
      <dsp:txXfrm rot="10800000">
        <a:off x="242151" y="441925"/>
        <a:ext cx="1761008" cy="340285"/>
      </dsp:txXfrm>
    </dsp:sp>
    <dsp:sp modelId="{7A85C5C3-8404-41C4-AF1D-622BC43AC0DD}">
      <dsp:nvSpPr>
        <dsp:cNvPr id="0" name=""/>
        <dsp:cNvSpPr/>
      </dsp:nvSpPr>
      <dsp:spPr>
        <a:xfrm>
          <a:off x="191697" y="441925"/>
          <a:ext cx="340285" cy="34028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B7D305-087A-452F-8E35-96845BC9D30C}">
      <dsp:nvSpPr>
        <dsp:cNvPr id="0" name=""/>
        <dsp:cNvSpPr/>
      </dsp:nvSpPr>
      <dsp:spPr>
        <a:xfrm rot="10800000">
          <a:off x="157080" y="883788"/>
          <a:ext cx="1846079" cy="34028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056" tIns="45720" rIns="85344" bIns="45720" numCol="1" spcCol="1270" anchor="ctr" anchorCtr="0">
          <a:noAutofit/>
        </a:bodyPr>
        <a:lstStyle/>
        <a:p>
          <a:pPr lvl="0" algn="ctr" defTabSz="533400" rtl="0">
            <a:lnSpc>
              <a:spcPct val="90000"/>
            </a:lnSpc>
            <a:spcBef>
              <a:spcPct val="0"/>
            </a:spcBef>
            <a:spcAft>
              <a:spcPct val="35000"/>
            </a:spcAft>
          </a:pPr>
          <a:r>
            <a:rPr lang="en-GB" sz="1200" b="1" i="0" kern="1200" baseline="0" dirty="0" smtClean="0">
              <a:solidFill>
                <a:schemeClr val="accent2"/>
              </a:solidFill>
            </a:rPr>
            <a:t>Case studies</a:t>
          </a:r>
          <a:endParaRPr lang="en-GB" sz="1200" b="1" kern="1200" dirty="0">
            <a:solidFill>
              <a:schemeClr val="accent2"/>
            </a:solidFill>
          </a:endParaRPr>
        </a:p>
      </dsp:txBody>
      <dsp:txXfrm rot="10800000">
        <a:off x="242151" y="883788"/>
        <a:ext cx="1761008" cy="340285"/>
      </dsp:txXfrm>
    </dsp:sp>
    <dsp:sp modelId="{35B8FFBB-8B60-404D-A5EE-14C5F0F3B975}">
      <dsp:nvSpPr>
        <dsp:cNvPr id="0" name=""/>
        <dsp:cNvSpPr/>
      </dsp:nvSpPr>
      <dsp:spPr>
        <a:xfrm>
          <a:off x="191697" y="883788"/>
          <a:ext cx="340285" cy="34028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FDDCF-F574-41D3-9097-70AF251032D8}">
      <dsp:nvSpPr>
        <dsp:cNvPr id="0" name=""/>
        <dsp:cNvSpPr/>
      </dsp:nvSpPr>
      <dsp:spPr>
        <a:xfrm>
          <a:off x="278130" y="0"/>
          <a:ext cx="1224136" cy="1224136"/>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87A12B-A1DB-46CD-9ED5-1A66705F41D0}">
      <dsp:nvSpPr>
        <dsp:cNvPr id="0" name=""/>
        <dsp:cNvSpPr/>
      </dsp:nvSpPr>
      <dsp:spPr>
        <a:xfrm>
          <a:off x="621967" y="123071"/>
          <a:ext cx="1332149" cy="28977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solidFill>
                <a:schemeClr val="accent2"/>
              </a:solidFill>
            </a:rPr>
            <a:t>Reports</a:t>
          </a:r>
          <a:endParaRPr lang="en-GB" sz="1000" b="1" kern="1200" dirty="0">
            <a:solidFill>
              <a:schemeClr val="accent2"/>
            </a:solidFill>
          </a:endParaRPr>
        </a:p>
      </dsp:txBody>
      <dsp:txXfrm>
        <a:off x="636113" y="137217"/>
        <a:ext cx="1303857" cy="261483"/>
      </dsp:txXfrm>
    </dsp:sp>
    <dsp:sp modelId="{BE24721D-CD22-4993-8EA6-D0E75AD7C138}">
      <dsp:nvSpPr>
        <dsp:cNvPr id="0" name=""/>
        <dsp:cNvSpPr/>
      </dsp:nvSpPr>
      <dsp:spPr>
        <a:xfrm>
          <a:off x="631870" y="449069"/>
          <a:ext cx="1312344" cy="28977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solidFill>
                <a:schemeClr val="accent2"/>
              </a:solidFill>
            </a:rPr>
            <a:t>Publications</a:t>
          </a:r>
          <a:endParaRPr lang="en-GB" sz="1000" b="1" kern="1200" dirty="0">
            <a:solidFill>
              <a:schemeClr val="accent2"/>
            </a:solidFill>
          </a:endParaRPr>
        </a:p>
      </dsp:txBody>
      <dsp:txXfrm>
        <a:off x="646016" y="463215"/>
        <a:ext cx="1284052" cy="261483"/>
      </dsp:txXfrm>
    </dsp:sp>
    <dsp:sp modelId="{D92B6F84-7650-43E0-A1AA-AF87F79C2D5D}">
      <dsp:nvSpPr>
        <dsp:cNvPr id="0" name=""/>
        <dsp:cNvSpPr/>
      </dsp:nvSpPr>
      <dsp:spPr>
        <a:xfrm>
          <a:off x="631870" y="775066"/>
          <a:ext cx="1312344" cy="28977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solidFill>
                <a:schemeClr val="accent2"/>
              </a:solidFill>
            </a:rPr>
            <a:t>Guidance documents</a:t>
          </a:r>
          <a:endParaRPr lang="en-GB" sz="1000" b="1" kern="1200" dirty="0">
            <a:solidFill>
              <a:schemeClr val="accent2"/>
            </a:solidFill>
          </a:endParaRPr>
        </a:p>
      </dsp:txBody>
      <dsp:txXfrm>
        <a:off x="646016" y="789212"/>
        <a:ext cx="1284052" cy="26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53AB1-7795-41B7-95AA-CA97D90BE8A4}">
      <dsp:nvSpPr>
        <dsp:cNvPr id="0" name=""/>
        <dsp:cNvSpPr/>
      </dsp:nvSpPr>
      <dsp:spPr>
        <a:xfrm>
          <a:off x="0" y="28803"/>
          <a:ext cx="1166529" cy="116652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4D6EA-C006-442B-B97E-10B9087EEF60}">
      <dsp:nvSpPr>
        <dsp:cNvPr id="0" name=""/>
        <dsp:cNvSpPr/>
      </dsp:nvSpPr>
      <dsp:spPr>
        <a:xfrm>
          <a:off x="583264" y="28803"/>
          <a:ext cx="1360951" cy="11665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b="1" kern="1200" dirty="0" smtClean="0">
              <a:solidFill>
                <a:schemeClr val="accent2"/>
              </a:solidFill>
            </a:rPr>
            <a:t>Indicators</a:t>
          </a:r>
          <a:endParaRPr lang="en-GB" sz="1300" kern="1200" dirty="0">
            <a:solidFill>
              <a:schemeClr val="accent2"/>
            </a:solidFill>
          </a:endParaRPr>
        </a:p>
      </dsp:txBody>
      <dsp:txXfrm>
        <a:off x="583264" y="28803"/>
        <a:ext cx="1360951" cy="349959"/>
      </dsp:txXfrm>
    </dsp:sp>
    <dsp:sp modelId="{12D31D8C-68D9-48C6-A21D-C45077FEC90F}">
      <dsp:nvSpPr>
        <dsp:cNvPr id="0" name=""/>
        <dsp:cNvSpPr/>
      </dsp:nvSpPr>
      <dsp:spPr>
        <a:xfrm>
          <a:off x="204143" y="378762"/>
          <a:ext cx="758243" cy="7582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4E409D-DF74-469F-B020-8D86D8E504EE}">
      <dsp:nvSpPr>
        <dsp:cNvPr id="0" name=""/>
        <dsp:cNvSpPr/>
      </dsp:nvSpPr>
      <dsp:spPr>
        <a:xfrm>
          <a:off x="583264" y="378762"/>
          <a:ext cx="1360951" cy="75824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b="1" i="0" kern="1200" baseline="0" dirty="0" smtClean="0">
              <a:solidFill>
                <a:schemeClr val="accent2"/>
              </a:solidFill>
            </a:rPr>
            <a:t>Datasets</a:t>
          </a:r>
          <a:endParaRPr lang="en-GB" sz="1300" kern="1200" dirty="0">
            <a:solidFill>
              <a:schemeClr val="accent2"/>
            </a:solidFill>
          </a:endParaRPr>
        </a:p>
      </dsp:txBody>
      <dsp:txXfrm>
        <a:off x="583264" y="378762"/>
        <a:ext cx="1360951" cy="349958"/>
      </dsp:txXfrm>
    </dsp:sp>
    <dsp:sp modelId="{946C3FA7-43E7-4AF4-9EC4-A8AEE16BD1EB}">
      <dsp:nvSpPr>
        <dsp:cNvPr id="0" name=""/>
        <dsp:cNvSpPr/>
      </dsp:nvSpPr>
      <dsp:spPr>
        <a:xfrm>
          <a:off x="408285" y="728721"/>
          <a:ext cx="349958" cy="34995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B8292-2DAB-4AA1-AEAD-1579EAC07A6A}">
      <dsp:nvSpPr>
        <dsp:cNvPr id="0" name=""/>
        <dsp:cNvSpPr/>
      </dsp:nvSpPr>
      <dsp:spPr>
        <a:xfrm>
          <a:off x="583264" y="728721"/>
          <a:ext cx="1360951" cy="34995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b="1" kern="1200" dirty="0" smtClean="0">
              <a:solidFill>
                <a:schemeClr val="accent2"/>
              </a:solidFill>
            </a:rPr>
            <a:t>Maps and graphs</a:t>
          </a:r>
          <a:endParaRPr lang="en-GB" sz="1300" kern="1200" dirty="0">
            <a:solidFill>
              <a:schemeClr val="accent2"/>
            </a:solidFill>
          </a:endParaRPr>
        </a:p>
      </dsp:txBody>
      <dsp:txXfrm>
        <a:off x="583264" y="728721"/>
        <a:ext cx="1360951" cy="349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05926-24C5-46A8-830F-A641BEF80CC3}">
      <dsp:nvSpPr>
        <dsp:cNvPr id="0" name=""/>
        <dsp:cNvSpPr/>
      </dsp:nvSpPr>
      <dsp:spPr>
        <a:xfrm>
          <a:off x="0" y="7200"/>
          <a:ext cx="993710" cy="99371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322822-7DEB-4984-B1AA-BD1B14F8B0E2}">
      <dsp:nvSpPr>
        <dsp:cNvPr id="0" name=""/>
        <dsp:cNvSpPr/>
      </dsp:nvSpPr>
      <dsp:spPr>
        <a:xfrm>
          <a:off x="496855" y="7200"/>
          <a:ext cx="1159328" cy="9937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b="1" kern="1200" dirty="0" smtClean="0">
              <a:solidFill>
                <a:schemeClr val="accent2"/>
              </a:solidFill>
            </a:rPr>
            <a:t>National</a:t>
          </a:r>
          <a:endParaRPr lang="en-GB" sz="1300" kern="1200" dirty="0">
            <a:solidFill>
              <a:schemeClr val="accent2"/>
            </a:solidFill>
          </a:endParaRPr>
        </a:p>
      </dsp:txBody>
      <dsp:txXfrm>
        <a:off x="496855" y="7200"/>
        <a:ext cx="1159328" cy="298113"/>
      </dsp:txXfrm>
    </dsp:sp>
    <dsp:sp modelId="{18A604D6-9E8D-4652-BA90-5C0326BE8870}">
      <dsp:nvSpPr>
        <dsp:cNvPr id="0" name=""/>
        <dsp:cNvSpPr/>
      </dsp:nvSpPr>
      <dsp:spPr>
        <a:xfrm>
          <a:off x="173899" y="305314"/>
          <a:ext cx="645911" cy="64591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A0E825-94EE-41C8-908A-0C152CB14AE9}">
      <dsp:nvSpPr>
        <dsp:cNvPr id="0" name=""/>
        <dsp:cNvSpPr/>
      </dsp:nvSpPr>
      <dsp:spPr>
        <a:xfrm>
          <a:off x="496855" y="305314"/>
          <a:ext cx="1159328" cy="64591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b="1" kern="1200" smtClean="0">
              <a:solidFill>
                <a:schemeClr val="accent2"/>
              </a:solidFill>
            </a:rPr>
            <a:t>Transnational</a:t>
          </a:r>
          <a:endParaRPr lang="en-GB" sz="1300" kern="1200" dirty="0">
            <a:solidFill>
              <a:schemeClr val="accent2"/>
            </a:solidFill>
          </a:endParaRPr>
        </a:p>
      </dsp:txBody>
      <dsp:txXfrm>
        <a:off x="496855" y="305314"/>
        <a:ext cx="1159328" cy="298112"/>
      </dsp:txXfrm>
    </dsp:sp>
    <dsp:sp modelId="{FD71A85C-F220-4453-8E8B-36E2D1A168EF}">
      <dsp:nvSpPr>
        <dsp:cNvPr id="0" name=""/>
        <dsp:cNvSpPr/>
      </dsp:nvSpPr>
      <dsp:spPr>
        <a:xfrm>
          <a:off x="347798" y="603427"/>
          <a:ext cx="298112" cy="29811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1CD4B-7170-4B46-B682-123138ED3A27}">
      <dsp:nvSpPr>
        <dsp:cNvPr id="0" name=""/>
        <dsp:cNvSpPr/>
      </dsp:nvSpPr>
      <dsp:spPr>
        <a:xfrm>
          <a:off x="496855" y="603427"/>
          <a:ext cx="1159328" cy="2981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b="1" kern="1200" dirty="0" smtClean="0">
              <a:solidFill>
                <a:schemeClr val="accent2"/>
              </a:solidFill>
            </a:rPr>
            <a:t>Urban</a:t>
          </a:r>
          <a:r>
            <a:rPr lang="en-GB" sz="1300" b="1" kern="1200" dirty="0" smtClean="0"/>
            <a:t> </a:t>
          </a:r>
          <a:endParaRPr lang="en-GB" sz="1300" kern="1200" dirty="0"/>
        </a:p>
      </dsp:txBody>
      <dsp:txXfrm>
        <a:off x="496855" y="603427"/>
        <a:ext cx="1159328" cy="298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9CF59-BB83-45BA-A9EF-33A9AA94864E}">
      <dsp:nvSpPr>
        <dsp:cNvPr id="0" name=""/>
        <dsp:cNvSpPr/>
      </dsp:nvSpPr>
      <dsp:spPr>
        <a:xfrm>
          <a:off x="576064" y="0"/>
          <a:ext cx="1224136" cy="1224136"/>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GB" sz="1500" b="1" i="0" kern="1200" baseline="0" dirty="0" smtClean="0">
              <a:solidFill>
                <a:schemeClr val="accent2"/>
              </a:solidFill>
            </a:rPr>
            <a:t>Past to future 1850</a:t>
          </a:r>
          <a:r>
            <a:rPr lang="en-GB" sz="1500" b="1" i="0" kern="1200" dirty="0" smtClean="0">
              <a:solidFill>
                <a:schemeClr val="accent2"/>
              </a:solidFill>
            </a:rPr>
            <a:t> - 2100</a:t>
          </a:r>
          <a:endParaRPr lang="en-GB" sz="1500" kern="1200" dirty="0">
            <a:solidFill>
              <a:schemeClr val="accent2"/>
            </a:solidFill>
          </a:endParaRPr>
        </a:p>
      </dsp:txBody>
      <dsp:txXfrm>
        <a:off x="755335" y="179271"/>
        <a:ext cx="865594" cy="8655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6FBC4-EFD5-48DF-AB3F-69C2552D3BFE}">
      <dsp:nvSpPr>
        <dsp:cNvPr id="0" name=""/>
        <dsp:cNvSpPr/>
      </dsp:nvSpPr>
      <dsp:spPr>
        <a:xfrm rot="10800000">
          <a:off x="524518" y="936"/>
          <a:ext cx="1457549" cy="62956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621" tIns="45720" rIns="85344" bIns="45720" numCol="1" spcCol="1270" anchor="ctr" anchorCtr="0">
          <a:noAutofit/>
        </a:bodyPr>
        <a:lstStyle/>
        <a:p>
          <a:pPr lvl="0" algn="ctr" defTabSz="533400" rtl="0">
            <a:lnSpc>
              <a:spcPct val="90000"/>
            </a:lnSpc>
            <a:spcBef>
              <a:spcPct val="0"/>
            </a:spcBef>
            <a:spcAft>
              <a:spcPct val="35000"/>
            </a:spcAft>
          </a:pPr>
          <a:r>
            <a:rPr lang="en-GB" sz="1200" b="1" i="0" kern="1200" baseline="0" dirty="0" smtClean="0">
              <a:solidFill>
                <a:schemeClr val="accent2"/>
              </a:solidFill>
            </a:rPr>
            <a:t>Policy makers</a:t>
          </a:r>
          <a:endParaRPr lang="en-GB" sz="1200" kern="1200" dirty="0">
            <a:solidFill>
              <a:schemeClr val="accent2"/>
            </a:solidFill>
          </a:endParaRPr>
        </a:p>
      </dsp:txBody>
      <dsp:txXfrm rot="10800000">
        <a:off x="681909" y="936"/>
        <a:ext cx="1300158" cy="629565"/>
      </dsp:txXfrm>
    </dsp:sp>
    <dsp:sp modelId="{991AA4AE-53C4-4B4A-AD53-776EEA0D4CCF}">
      <dsp:nvSpPr>
        <dsp:cNvPr id="0" name=""/>
        <dsp:cNvSpPr/>
      </dsp:nvSpPr>
      <dsp:spPr>
        <a:xfrm>
          <a:off x="209735" y="936"/>
          <a:ext cx="629565" cy="62956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B94AA2-0917-4B9A-BC8A-2902C7EB4A8E}">
      <dsp:nvSpPr>
        <dsp:cNvPr id="0" name=""/>
        <dsp:cNvSpPr/>
      </dsp:nvSpPr>
      <dsp:spPr>
        <a:xfrm rot="10800000">
          <a:off x="524518" y="818432"/>
          <a:ext cx="1457549" cy="62956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621" tIns="45720" rIns="85344" bIns="45720" numCol="1" spcCol="1270" anchor="ctr" anchorCtr="0">
          <a:noAutofit/>
        </a:bodyPr>
        <a:lstStyle/>
        <a:p>
          <a:pPr lvl="0" algn="ctr" defTabSz="533400" rtl="0">
            <a:lnSpc>
              <a:spcPct val="90000"/>
            </a:lnSpc>
            <a:spcBef>
              <a:spcPct val="0"/>
            </a:spcBef>
            <a:spcAft>
              <a:spcPct val="35000"/>
            </a:spcAft>
          </a:pPr>
          <a:r>
            <a:rPr lang="en-GB" sz="1200" b="1" kern="1200" dirty="0" smtClean="0">
              <a:solidFill>
                <a:schemeClr val="accent2"/>
              </a:solidFill>
            </a:rPr>
            <a:t>End users</a:t>
          </a:r>
          <a:endParaRPr lang="en-GB" sz="1200" kern="1200" dirty="0">
            <a:solidFill>
              <a:schemeClr val="accent2"/>
            </a:solidFill>
          </a:endParaRPr>
        </a:p>
      </dsp:txBody>
      <dsp:txXfrm rot="10800000">
        <a:off x="681909" y="818432"/>
        <a:ext cx="1300158" cy="629565"/>
      </dsp:txXfrm>
    </dsp:sp>
    <dsp:sp modelId="{16DC866E-B6E5-4AD5-85CE-A5FC2FBCE069}">
      <dsp:nvSpPr>
        <dsp:cNvPr id="0" name=""/>
        <dsp:cNvSpPr/>
      </dsp:nvSpPr>
      <dsp:spPr>
        <a:xfrm>
          <a:off x="209735" y="818432"/>
          <a:ext cx="629565" cy="62956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220204-2548-4307-B10C-D372E2152D67}">
      <dsp:nvSpPr>
        <dsp:cNvPr id="0" name=""/>
        <dsp:cNvSpPr/>
      </dsp:nvSpPr>
      <dsp:spPr>
        <a:xfrm rot="10800000">
          <a:off x="524518" y="1635928"/>
          <a:ext cx="1457549" cy="62956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621" tIns="45720" rIns="85344" bIns="45720" numCol="1" spcCol="1270" anchor="ctr" anchorCtr="0">
          <a:noAutofit/>
        </a:bodyPr>
        <a:lstStyle/>
        <a:p>
          <a:pPr lvl="0" algn="ctr" defTabSz="533400" rtl="0">
            <a:lnSpc>
              <a:spcPct val="90000"/>
            </a:lnSpc>
            <a:spcBef>
              <a:spcPct val="0"/>
            </a:spcBef>
            <a:spcAft>
              <a:spcPct val="35000"/>
            </a:spcAft>
          </a:pPr>
          <a:r>
            <a:rPr lang="en-GB" sz="1200" b="1" i="0" kern="1200" baseline="0" dirty="0" smtClean="0">
              <a:solidFill>
                <a:schemeClr val="accent2"/>
              </a:solidFill>
            </a:rPr>
            <a:t>Expert</a:t>
          </a:r>
          <a:r>
            <a:rPr lang="en-GB" sz="1200" b="1" i="0" kern="1200" dirty="0" smtClean="0">
              <a:solidFill>
                <a:schemeClr val="accent2"/>
              </a:solidFill>
            </a:rPr>
            <a:t> </a:t>
          </a:r>
          <a:r>
            <a:rPr lang="en-GB" sz="1200" b="1" i="0" kern="1200" baseline="0" dirty="0" smtClean="0">
              <a:solidFill>
                <a:schemeClr val="accent2"/>
              </a:solidFill>
            </a:rPr>
            <a:t>users</a:t>
          </a:r>
          <a:r>
            <a:rPr lang="en-GB" sz="1200" b="1" i="0" kern="1200" dirty="0" smtClean="0">
              <a:solidFill>
                <a:schemeClr val="accent2"/>
              </a:solidFill>
            </a:rPr>
            <a:t> </a:t>
          </a:r>
          <a:r>
            <a:rPr lang="en-GB" sz="1200" b="1" kern="1200" dirty="0" smtClean="0">
              <a:solidFill>
                <a:schemeClr val="accent2"/>
              </a:solidFill>
            </a:rPr>
            <a:t>or </a:t>
          </a:r>
          <a:r>
            <a:rPr lang="en-GB" sz="1200" b="1" i="0" kern="1200" baseline="0" dirty="0" smtClean="0">
              <a:solidFill>
                <a:schemeClr val="accent2"/>
              </a:solidFill>
            </a:rPr>
            <a:t>contributors</a:t>
          </a:r>
          <a:endParaRPr lang="en-GB" sz="1200" kern="1200" dirty="0">
            <a:solidFill>
              <a:schemeClr val="accent2"/>
            </a:solidFill>
          </a:endParaRPr>
        </a:p>
      </dsp:txBody>
      <dsp:txXfrm rot="10800000">
        <a:off x="681909" y="1635928"/>
        <a:ext cx="1300158" cy="629565"/>
      </dsp:txXfrm>
    </dsp:sp>
    <dsp:sp modelId="{B1BA087E-474E-4705-AD23-DA8082E4E511}">
      <dsp:nvSpPr>
        <dsp:cNvPr id="0" name=""/>
        <dsp:cNvSpPr/>
      </dsp:nvSpPr>
      <dsp:spPr>
        <a:xfrm>
          <a:off x="209735" y="1635928"/>
          <a:ext cx="629565" cy="62956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CD9260-8EC8-4BC5-B78E-20CF40271608}" type="datetimeFigureOut">
              <a:rPr lang="en-GB" smtClean="0"/>
              <a:t>02/10/2013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B50FCE-5E93-4114-9AD9-7D57A1AD732C}" type="slidenum">
              <a:rPr lang="en-GB" smtClean="0"/>
              <a:t>‹#›</a:t>
            </a:fld>
            <a:endParaRPr lang="en-GB"/>
          </a:p>
        </p:txBody>
      </p:sp>
    </p:spTree>
    <p:extLst>
      <p:ext uri="{BB962C8B-B14F-4D97-AF65-F5344CB8AC3E}">
        <p14:creationId xmlns:p14="http://schemas.microsoft.com/office/powerpoint/2010/main" val="385093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D1F15-5A62-4150-888F-BF09B538DCF6}" type="datetimeFigureOut">
              <a:rPr lang="en-GB" smtClean="0"/>
              <a:t>02/10/2013</a:t>
            </a:fld>
            <a:endParaRPr lang="en-GB"/>
          </a:p>
        </p:txBody>
      </p:sp>
      <p:sp>
        <p:nvSpPr>
          <p:cNvPr id="4" name="Slide Image Placeholder 3"/>
          <p:cNvSpPr>
            <a:spLocks noGrp="1" noRot="1" noChangeAspect="1"/>
          </p:cNvSpPr>
          <p:nvPr>
            <p:ph type="sldImg" idx="2"/>
          </p:nvPr>
        </p:nvSpPr>
        <p:spPr>
          <a:xfrm>
            <a:off x="1092200" y="685800"/>
            <a:ext cx="46736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505E3-1E86-4955-BD46-116CB3994FBE}" type="slidenum">
              <a:rPr lang="en-GB" smtClean="0"/>
              <a:t>‹#›</a:t>
            </a:fld>
            <a:endParaRPr lang="en-GB"/>
          </a:p>
        </p:txBody>
      </p:sp>
    </p:spTree>
    <p:extLst>
      <p:ext uri="{BB962C8B-B14F-4D97-AF65-F5344CB8AC3E}">
        <p14:creationId xmlns:p14="http://schemas.microsoft.com/office/powerpoint/2010/main" val="4146167900"/>
      </p:ext>
    </p:extLst>
  </p:cSld>
  <p:clrMap bg1="lt1" tx1="dk1" bg2="lt2" tx2="dk2" accent1="accent1" accent2="accent2" accent3="accent3" accent4="accent4" accent5="accent5" accent6="accent6" hlink="hlink" folHlink="folHlink"/>
  <p:notesStyle>
    <a:lvl1pPr marL="0" algn="l" defTabSz="1069848" rtl="0" eaLnBrk="1" latinLnBrk="0" hangingPunct="1">
      <a:defRPr sz="1400" kern="1200">
        <a:solidFill>
          <a:schemeClr val="tx1"/>
        </a:solidFill>
        <a:latin typeface="+mn-lt"/>
        <a:ea typeface="+mn-ea"/>
        <a:cs typeface="+mn-cs"/>
      </a:defRPr>
    </a:lvl1pPr>
    <a:lvl2pPr marL="534924" algn="l" defTabSz="1069848" rtl="0" eaLnBrk="1" latinLnBrk="0" hangingPunct="1">
      <a:defRPr sz="1400" kern="1200">
        <a:solidFill>
          <a:schemeClr val="tx1"/>
        </a:solidFill>
        <a:latin typeface="+mn-lt"/>
        <a:ea typeface="+mn-ea"/>
        <a:cs typeface="+mn-cs"/>
      </a:defRPr>
    </a:lvl2pPr>
    <a:lvl3pPr marL="1069848" algn="l" defTabSz="1069848" rtl="0" eaLnBrk="1" latinLnBrk="0" hangingPunct="1">
      <a:defRPr sz="1400" kern="1200">
        <a:solidFill>
          <a:schemeClr val="tx1"/>
        </a:solidFill>
        <a:latin typeface="+mn-lt"/>
        <a:ea typeface="+mn-ea"/>
        <a:cs typeface="+mn-cs"/>
      </a:defRPr>
    </a:lvl3pPr>
    <a:lvl4pPr marL="1604772" algn="l" defTabSz="1069848" rtl="0" eaLnBrk="1" latinLnBrk="0" hangingPunct="1">
      <a:defRPr sz="1400" kern="1200">
        <a:solidFill>
          <a:schemeClr val="tx1"/>
        </a:solidFill>
        <a:latin typeface="+mn-lt"/>
        <a:ea typeface="+mn-ea"/>
        <a:cs typeface="+mn-cs"/>
      </a:defRPr>
    </a:lvl4pPr>
    <a:lvl5pPr marL="2139696" algn="l" defTabSz="1069848" rtl="0" eaLnBrk="1" latinLnBrk="0" hangingPunct="1">
      <a:defRPr sz="1400" kern="1200">
        <a:solidFill>
          <a:schemeClr val="tx1"/>
        </a:solidFill>
        <a:latin typeface="+mn-lt"/>
        <a:ea typeface="+mn-ea"/>
        <a:cs typeface="+mn-cs"/>
      </a:defRPr>
    </a:lvl5pPr>
    <a:lvl6pPr marL="2674620" algn="l" defTabSz="1069848" rtl="0" eaLnBrk="1" latinLnBrk="0" hangingPunct="1">
      <a:defRPr sz="1400" kern="1200">
        <a:solidFill>
          <a:schemeClr val="tx1"/>
        </a:solidFill>
        <a:latin typeface="+mn-lt"/>
        <a:ea typeface="+mn-ea"/>
        <a:cs typeface="+mn-cs"/>
      </a:defRPr>
    </a:lvl6pPr>
    <a:lvl7pPr marL="3209544" algn="l" defTabSz="1069848" rtl="0" eaLnBrk="1" latinLnBrk="0" hangingPunct="1">
      <a:defRPr sz="1400" kern="1200">
        <a:solidFill>
          <a:schemeClr val="tx1"/>
        </a:solidFill>
        <a:latin typeface="+mn-lt"/>
        <a:ea typeface="+mn-ea"/>
        <a:cs typeface="+mn-cs"/>
      </a:defRPr>
    </a:lvl7pPr>
    <a:lvl8pPr marL="3744468" algn="l" defTabSz="1069848" rtl="0" eaLnBrk="1" latinLnBrk="0" hangingPunct="1">
      <a:defRPr sz="1400" kern="1200">
        <a:solidFill>
          <a:schemeClr val="tx1"/>
        </a:solidFill>
        <a:latin typeface="+mn-lt"/>
        <a:ea typeface="+mn-ea"/>
        <a:cs typeface="+mn-cs"/>
      </a:defRPr>
    </a:lvl8pPr>
    <a:lvl9pPr marL="4279392" algn="l" defTabSz="1069848"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2460839"/>
            <a:ext cx="9181148" cy="1698015"/>
          </a:xfrm>
          <a:prstGeom prst="rect">
            <a:avLst/>
          </a:prstGeom>
        </p:spPr>
        <p:txBody>
          <a:bodyPr lIns="106985" tIns="53492" rIns="106985" bIns="53492"/>
          <a:lstStyle/>
          <a:p>
            <a:r>
              <a:rPr lang="en-US" dirty="0" smtClean="0"/>
              <a:t>Click to edit Master title style</a:t>
            </a:r>
            <a:endParaRPr lang="en-GB" dirty="0"/>
          </a:p>
        </p:txBody>
      </p:sp>
      <p:sp>
        <p:nvSpPr>
          <p:cNvPr id="3" name="Subtitle 2"/>
          <p:cNvSpPr>
            <a:spLocks noGrp="1"/>
          </p:cNvSpPr>
          <p:nvPr>
            <p:ph type="subTitle" idx="1"/>
          </p:nvPr>
        </p:nvSpPr>
        <p:spPr>
          <a:xfrm>
            <a:off x="1620203" y="4488921"/>
            <a:ext cx="7560945" cy="2024415"/>
          </a:xfrm>
          <a:prstGeom prst="rect">
            <a:avLst/>
          </a:prstGeom>
        </p:spPr>
        <p:txBody>
          <a:bodyPr lIns="106985" tIns="53492" rIns="106985" bIns="53492"/>
          <a:lstStyle>
            <a:lvl1pPr marL="0" indent="0" algn="ctr">
              <a:buNone/>
              <a:defRPr>
                <a:solidFill>
                  <a:schemeClr val="tx1">
                    <a:tint val="75000"/>
                  </a:schemeClr>
                </a:solidFill>
              </a:defRPr>
            </a:lvl1pPr>
            <a:lvl2pPr marL="534924" indent="0" algn="ctr">
              <a:buNone/>
              <a:defRPr>
                <a:solidFill>
                  <a:schemeClr val="tx1">
                    <a:tint val="75000"/>
                  </a:schemeClr>
                </a:solidFill>
              </a:defRPr>
            </a:lvl2pPr>
            <a:lvl3pPr marL="1069848" indent="0" algn="ctr">
              <a:buNone/>
              <a:defRPr>
                <a:solidFill>
                  <a:schemeClr val="tx1">
                    <a:tint val="75000"/>
                  </a:schemeClr>
                </a:solidFill>
              </a:defRPr>
            </a:lvl3pPr>
            <a:lvl4pPr marL="1604772" indent="0" algn="ctr">
              <a:buNone/>
              <a:defRPr>
                <a:solidFill>
                  <a:schemeClr val="tx1">
                    <a:tint val="75000"/>
                  </a:schemeClr>
                </a:solidFill>
              </a:defRPr>
            </a:lvl4pPr>
            <a:lvl5pPr marL="2139696" indent="0" algn="ctr">
              <a:buNone/>
              <a:defRPr>
                <a:solidFill>
                  <a:schemeClr val="tx1">
                    <a:tint val="75000"/>
                  </a:schemeClr>
                </a:solidFill>
              </a:defRPr>
            </a:lvl5pPr>
            <a:lvl6pPr marL="2674620" indent="0" algn="ctr">
              <a:buNone/>
              <a:defRPr>
                <a:solidFill>
                  <a:schemeClr val="tx1">
                    <a:tint val="75000"/>
                  </a:schemeClr>
                </a:solidFill>
              </a:defRPr>
            </a:lvl6pPr>
            <a:lvl7pPr marL="3209544" indent="0" algn="ctr">
              <a:buNone/>
              <a:defRPr>
                <a:solidFill>
                  <a:schemeClr val="tx1">
                    <a:tint val="75000"/>
                  </a:schemeClr>
                </a:solidFill>
              </a:defRPr>
            </a:lvl7pPr>
            <a:lvl8pPr marL="3744468" indent="0" algn="ctr">
              <a:buNone/>
              <a:defRPr>
                <a:solidFill>
                  <a:schemeClr val="tx1">
                    <a:tint val="75000"/>
                  </a:schemeClr>
                </a:solidFill>
              </a:defRPr>
            </a:lvl8pPr>
            <a:lvl9pPr marL="4279392"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41608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40068" y="317232"/>
            <a:ext cx="9721215" cy="1320271"/>
          </a:xfrm>
          <a:prstGeom prst="rect">
            <a:avLst/>
          </a:prstGeom>
        </p:spPr>
        <p:txBody>
          <a:bodyPr lIns="106985" tIns="53492" rIns="106985" bIns="53492"/>
          <a:lstStyle/>
          <a:p>
            <a:r>
              <a:rPr lang="en-US" smtClean="0"/>
              <a:t>Click to edit Master title style</a:t>
            </a:r>
            <a:endParaRPr lang="en-GB"/>
          </a:p>
        </p:txBody>
      </p:sp>
      <p:sp>
        <p:nvSpPr>
          <p:cNvPr id="3" name="Vertical Text Placeholder 2"/>
          <p:cNvSpPr>
            <a:spLocks noGrp="1"/>
          </p:cNvSpPr>
          <p:nvPr>
            <p:ph type="body" orient="vert" idx="1"/>
          </p:nvPr>
        </p:nvSpPr>
        <p:spPr>
          <a:xfrm>
            <a:off x="540068" y="1848380"/>
            <a:ext cx="9721215" cy="5227906"/>
          </a:xfrm>
          <a:prstGeom prst="rect">
            <a:avLst/>
          </a:prstGeom>
        </p:spPr>
        <p:txBody>
          <a:bodyPr vert="eaVert" lIns="106985" tIns="53492" rIns="106985" bIns="5349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540068" y="7342173"/>
            <a:ext cx="2520315" cy="421753"/>
          </a:xfrm>
          <a:prstGeom prst="rect">
            <a:avLst/>
          </a:prstGeom>
        </p:spPr>
        <p:txBody>
          <a:bodyPr lIns="106985" tIns="53492" rIns="106985" bIns="53492"/>
          <a:lstStyle/>
          <a:p>
            <a:fld id="{CD87087D-9C56-4532-8FD1-0A392D43FA3C}" type="datetimeFigureOut">
              <a:rPr lang="en-GB" smtClean="0"/>
              <a:t>02/10/2013</a:t>
            </a:fld>
            <a:endParaRPr lang="en-GB"/>
          </a:p>
        </p:txBody>
      </p:sp>
      <p:sp>
        <p:nvSpPr>
          <p:cNvPr id="5" name="Footer Placeholder 4"/>
          <p:cNvSpPr>
            <a:spLocks noGrp="1"/>
          </p:cNvSpPr>
          <p:nvPr>
            <p:ph type="ftr" sz="quarter" idx="11"/>
          </p:nvPr>
        </p:nvSpPr>
        <p:spPr>
          <a:xfrm>
            <a:off x="3690461" y="7342173"/>
            <a:ext cx="3420428" cy="421753"/>
          </a:xfrm>
          <a:prstGeom prst="rect">
            <a:avLst/>
          </a:prstGeom>
        </p:spPr>
        <p:txBody>
          <a:bodyPr lIns="106985" tIns="53492" rIns="106985" bIns="53492"/>
          <a:lstStyle/>
          <a:p>
            <a:endParaRPr lang="en-GB"/>
          </a:p>
        </p:txBody>
      </p:sp>
      <p:sp>
        <p:nvSpPr>
          <p:cNvPr id="6" name="Slide Number Placeholder 5"/>
          <p:cNvSpPr>
            <a:spLocks noGrp="1"/>
          </p:cNvSpPr>
          <p:nvPr>
            <p:ph type="sldNum" sz="quarter" idx="12"/>
          </p:nvPr>
        </p:nvSpPr>
        <p:spPr/>
        <p:txBody>
          <a:bodyPr/>
          <a:lstStyle/>
          <a:p>
            <a:fld id="{C49EA2BE-5433-4A4E-841D-3CD238F48E0B}" type="slidenum">
              <a:rPr lang="en-GB" smtClean="0"/>
              <a:t>‹#›</a:t>
            </a:fld>
            <a:endParaRPr lang="en-GB"/>
          </a:p>
        </p:txBody>
      </p:sp>
    </p:spTree>
    <p:extLst>
      <p:ext uri="{BB962C8B-B14F-4D97-AF65-F5344CB8AC3E}">
        <p14:creationId xmlns:p14="http://schemas.microsoft.com/office/powerpoint/2010/main" val="375252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79" y="317233"/>
            <a:ext cx="2430304" cy="6759053"/>
          </a:xfrm>
          <a:prstGeom prst="rect">
            <a:avLst/>
          </a:prstGeom>
        </p:spPr>
        <p:txBody>
          <a:bodyPr vert="eaVert" lIns="106985" tIns="53492" rIns="106985" bIns="53492"/>
          <a:lstStyle/>
          <a:p>
            <a:r>
              <a:rPr lang="en-US" smtClean="0"/>
              <a:t>Click to edit Master title style</a:t>
            </a:r>
            <a:endParaRPr lang="en-GB"/>
          </a:p>
        </p:txBody>
      </p:sp>
      <p:sp>
        <p:nvSpPr>
          <p:cNvPr id="3" name="Vertical Text Placeholder 2"/>
          <p:cNvSpPr>
            <a:spLocks noGrp="1"/>
          </p:cNvSpPr>
          <p:nvPr>
            <p:ph type="body" orient="vert" idx="1"/>
          </p:nvPr>
        </p:nvSpPr>
        <p:spPr>
          <a:xfrm>
            <a:off x="540067" y="317233"/>
            <a:ext cx="7110889" cy="6759053"/>
          </a:xfrm>
          <a:prstGeom prst="rect">
            <a:avLst/>
          </a:prstGeom>
        </p:spPr>
        <p:txBody>
          <a:bodyPr vert="eaVert" lIns="106985" tIns="53492" rIns="106985" bIns="5349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540068" y="7342173"/>
            <a:ext cx="2520315" cy="421753"/>
          </a:xfrm>
          <a:prstGeom prst="rect">
            <a:avLst/>
          </a:prstGeom>
        </p:spPr>
        <p:txBody>
          <a:bodyPr lIns="106985" tIns="53492" rIns="106985" bIns="53492"/>
          <a:lstStyle/>
          <a:p>
            <a:fld id="{CD87087D-9C56-4532-8FD1-0A392D43FA3C}" type="datetimeFigureOut">
              <a:rPr lang="en-GB" smtClean="0"/>
              <a:t>02/10/2013</a:t>
            </a:fld>
            <a:endParaRPr lang="en-GB"/>
          </a:p>
        </p:txBody>
      </p:sp>
      <p:sp>
        <p:nvSpPr>
          <p:cNvPr id="5" name="Footer Placeholder 4"/>
          <p:cNvSpPr>
            <a:spLocks noGrp="1"/>
          </p:cNvSpPr>
          <p:nvPr>
            <p:ph type="ftr" sz="quarter" idx="11"/>
          </p:nvPr>
        </p:nvSpPr>
        <p:spPr>
          <a:xfrm>
            <a:off x="3690461" y="7342173"/>
            <a:ext cx="3420428" cy="421753"/>
          </a:xfrm>
          <a:prstGeom prst="rect">
            <a:avLst/>
          </a:prstGeom>
        </p:spPr>
        <p:txBody>
          <a:bodyPr lIns="106985" tIns="53492" rIns="106985" bIns="53492"/>
          <a:lstStyle/>
          <a:p>
            <a:endParaRPr lang="en-GB"/>
          </a:p>
        </p:txBody>
      </p:sp>
      <p:sp>
        <p:nvSpPr>
          <p:cNvPr id="6" name="Slide Number Placeholder 5"/>
          <p:cNvSpPr>
            <a:spLocks noGrp="1"/>
          </p:cNvSpPr>
          <p:nvPr>
            <p:ph type="sldNum" sz="quarter" idx="12"/>
          </p:nvPr>
        </p:nvSpPr>
        <p:spPr/>
        <p:txBody>
          <a:bodyPr/>
          <a:lstStyle/>
          <a:p>
            <a:fld id="{C49EA2BE-5433-4A4E-841D-3CD238F48E0B}" type="slidenum">
              <a:rPr lang="en-GB" smtClean="0"/>
              <a:t>‹#›</a:t>
            </a:fld>
            <a:endParaRPr lang="en-GB"/>
          </a:p>
        </p:txBody>
      </p:sp>
    </p:spTree>
    <p:extLst>
      <p:ext uri="{BB962C8B-B14F-4D97-AF65-F5344CB8AC3E}">
        <p14:creationId xmlns:p14="http://schemas.microsoft.com/office/powerpoint/2010/main" val="3445913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68" y="317232"/>
            <a:ext cx="9721215" cy="1320271"/>
          </a:xfrm>
          <a:prstGeom prst="rect">
            <a:avLst/>
          </a:prstGeom>
          <a:solidFill>
            <a:srgbClr val="9BBB59"/>
          </a:solidFill>
        </p:spPr>
        <p:txBody>
          <a:bodyPr lIns="106985" tIns="53492" rIns="106985" bIns="53492" anchor="ctr"/>
          <a:lstStyle>
            <a:lvl1pPr>
              <a:defRPr b="1">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540068" y="1848380"/>
            <a:ext cx="9721215" cy="5227906"/>
          </a:xfrm>
          <a:prstGeom prst="rect">
            <a:avLst/>
          </a:prstGeom>
        </p:spPr>
        <p:txBody>
          <a:bodyPr lIns="106985" tIns="53492" rIns="106985" bIns="53492"/>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1208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68" y="1848380"/>
            <a:ext cx="9721215" cy="5227906"/>
          </a:xfrm>
          <a:prstGeom prst="rect">
            <a:avLst/>
          </a:prstGeom>
        </p:spPr>
        <p:txBody>
          <a:bodyPr lIns="106985" tIns="53492" rIns="106985" bIns="53492"/>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6494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2" y="5090378"/>
            <a:ext cx="9181148" cy="1573323"/>
          </a:xfrm>
          <a:prstGeom prst="rect">
            <a:avLst/>
          </a:prstGeom>
        </p:spPr>
        <p:txBody>
          <a:bodyPr lIns="106985" tIns="53492" rIns="106985" bIns="53492" anchor="t"/>
          <a:lstStyle>
            <a:lvl1pPr algn="l">
              <a:defRPr sz="47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853232" y="3357523"/>
            <a:ext cx="9181148" cy="1732855"/>
          </a:xfrm>
          <a:prstGeom prst="rect">
            <a:avLst/>
          </a:prstGeom>
        </p:spPr>
        <p:txBody>
          <a:bodyPr lIns="106985" tIns="53492" rIns="106985" bIns="53492" anchor="b"/>
          <a:lstStyle>
            <a:lvl1pPr marL="0" indent="0">
              <a:buNone/>
              <a:defRPr sz="2300">
                <a:solidFill>
                  <a:schemeClr val="tx1">
                    <a:tint val="75000"/>
                  </a:schemeClr>
                </a:solidFill>
              </a:defRPr>
            </a:lvl1pPr>
            <a:lvl2pPr marL="534924" indent="0">
              <a:buNone/>
              <a:defRPr sz="2100">
                <a:solidFill>
                  <a:schemeClr val="tx1">
                    <a:tint val="75000"/>
                  </a:schemeClr>
                </a:solidFill>
              </a:defRPr>
            </a:lvl2pPr>
            <a:lvl3pPr marL="1069848" indent="0">
              <a:buNone/>
              <a:defRPr sz="1900">
                <a:solidFill>
                  <a:schemeClr val="tx1">
                    <a:tint val="75000"/>
                  </a:schemeClr>
                </a:solidFill>
              </a:defRPr>
            </a:lvl3pPr>
            <a:lvl4pPr marL="1604772" indent="0">
              <a:buNone/>
              <a:defRPr sz="1600">
                <a:solidFill>
                  <a:schemeClr val="tx1">
                    <a:tint val="75000"/>
                  </a:schemeClr>
                </a:solidFill>
              </a:defRPr>
            </a:lvl4pPr>
            <a:lvl5pPr marL="2139696" indent="0">
              <a:buNone/>
              <a:defRPr sz="1600">
                <a:solidFill>
                  <a:schemeClr val="tx1">
                    <a:tint val="75000"/>
                  </a:schemeClr>
                </a:solidFill>
              </a:defRPr>
            </a:lvl5pPr>
            <a:lvl6pPr marL="2674620" indent="0">
              <a:buNone/>
              <a:defRPr sz="1600">
                <a:solidFill>
                  <a:schemeClr val="tx1">
                    <a:tint val="75000"/>
                  </a:schemeClr>
                </a:solidFill>
              </a:defRPr>
            </a:lvl6pPr>
            <a:lvl7pPr marL="3209544" indent="0">
              <a:buNone/>
              <a:defRPr sz="1600">
                <a:solidFill>
                  <a:schemeClr val="tx1">
                    <a:tint val="75000"/>
                  </a:schemeClr>
                </a:solidFill>
              </a:defRPr>
            </a:lvl7pPr>
            <a:lvl8pPr marL="3744468" indent="0">
              <a:buNone/>
              <a:defRPr sz="1600">
                <a:solidFill>
                  <a:schemeClr val="tx1">
                    <a:tint val="75000"/>
                  </a:schemeClr>
                </a:solidFill>
              </a:defRPr>
            </a:lvl8pPr>
            <a:lvl9pPr marL="4279392"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7772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0068" y="1848380"/>
            <a:ext cx="4770596" cy="5227906"/>
          </a:xfrm>
          <a:prstGeom prst="rect">
            <a:avLst/>
          </a:prstGeom>
        </p:spPr>
        <p:txBody>
          <a:bodyPr lIns="106985" tIns="53492" rIns="106985" bIns="53492"/>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490686" y="1848380"/>
            <a:ext cx="4770596" cy="5227906"/>
          </a:xfrm>
          <a:prstGeom prst="rect">
            <a:avLst/>
          </a:prstGeom>
        </p:spPr>
        <p:txBody>
          <a:bodyPr lIns="106985" tIns="53492" rIns="106985" bIns="53492"/>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6809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0068" y="1773198"/>
            <a:ext cx="4772472" cy="738984"/>
          </a:xfrm>
          <a:prstGeom prst="rect">
            <a:avLst/>
          </a:prstGeom>
        </p:spPr>
        <p:txBody>
          <a:bodyPr lIns="106985" tIns="53492" rIns="106985" bIns="53492" anchor="b"/>
          <a:lstStyle>
            <a:lvl1pPr marL="0" indent="0">
              <a:buNone/>
              <a:defRPr sz="2800" b="1"/>
            </a:lvl1pPr>
            <a:lvl2pPr marL="534924" indent="0">
              <a:buNone/>
              <a:defRPr sz="2300" b="1"/>
            </a:lvl2pPr>
            <a:lvl3pPr marL="1069848" indent="0">
              <a:buNone/>
              <a:defRPr sz="2100" b="1"/>
            </a:lvl3pPr>
            <a:lvl4pPr marL="1604772" indent="0">
              <a:buNone/>
              <a:defRPr sz="1900" b="1"/>
            </a:lvl4pPr>
            <a:lvl5pPr marL="2139696" indent="0">
              <a:buNone/>
              <a:defRPr sz="1900" b="1"/>
            </a:lvl5pPr>
            <a:lvl6pPr marL="2674620" indent="0">
              <a:buNone/>
              <a:defRPr sz="1900" b="1"/>
            </a:lvl6pPr>
            <a:lvl7pPr marL="3209544" indent="0">
              <a:buNone/>
              <a:defRPr sz="1900" b="1"/>
            </a:lvl7pPr>
            <a:lvl8pPr marL="3744468" indent="0">
              <a:buNone/>
              <a:defRPr sz="1900" b="1"/>
            </a:lvl8pPr>
            <a:lvl9pPr marL="4279392" indent="0">
              <a:buNone/>
              <a:defRPr sz="1900" b="1"/>
            </a:lvl9pPr>
          </a:lstStyle>
          <a:p>
            <a:pPr lvl="0"/>
            <a:r>
              <a:rPr lang="en-US" dirty="0" smtClean="0"/>
              <a:t>Click to edit Master text styles</a:t>
            </a:r>
          </a:p>
        </p:txBody>
      </p:sp>
      <p:sp>
        <p:nvSpPr>
          <p:cNvPr id="4" name="Content Placeholder 3"/>
          <p:cNvSpPr>
            <a:spLocks noGrp="1"/>
          </p:cNvSpPr>
          <p:nvPr>
            <p:ph sz="half" idx="2"/>
          </p:nvPr>
        </p:nvSpPr>
        <p:spPr>
          <a:xfrm>
            <a:off x="540068" y="2512182"/>
            <a:ext cx="4772472" cy="4564104"/>
          </a:xfrm>
          <a:prstGeom prst="rect">
            <a:avLst/>
          </a:prstGeom>
        </p:spPr>
        <p:txBody>
          <a:bodyPr lIns="106985" tIns="53492" rIns="106985" bIns="53492"/>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86936" y="1773198"/>
            <a:ext cx="4774347" cy="738984"/>
          </a:xfrm>
          <a:prstGeom prst="rect">
            <a:avLst/>
          </a:prstGeom>
        </p:spPr>
        <p:txBody>
          <a:bodyPr lIns="106985" tIns="53492" rIns="106985" bIns="53492" anchor="b"/>
          <a:lstStyle>
            <a:lvl1pPr marL="0" indent="0">
              <a:buNone/>
              <a:defRPr sz="2800" b="1"/>
            </a:lvl1pPr>
            <a:lvl2pPr marL="534924" indent="0">
              <a:buNone/>
              <a:defRPr sz="2300" b="1"/>
            </a:lvl2pPr>
            <a:lvl3pPr marL="1069848" indent="0">
              <a:buNone/>
              <a:defRPr sz="2100" b="1"/>
            </a:lvl3pPr>
            <a:lvl4pPr marL="1604772" indent="0">
              <a:buNone/>
              <a:defRPr sz="1900" b="1"/>
            </a:lvl4pPr>
            <a:lvl5pPr marL="2139696" indent="0">
              <a:buNone/>
              <a:defRPr sz="1900" b="1"/>
            </a:lvl5pPr>
            <a:lvl6pPr marL="2674620" indent="0">
              <a:buNone/>
              <a:defRPr sz="1900" b="1"/>
            </a:lvl6pPr>
            <a:lvl7pPr marL="3209544" indent="0">
              <a:buNone/>
              <a:defRPr sz="1900" b="1"/>
            </a:lvl7pPr>
            <a:lvl8pPr marL="3744468" indent="0">
              <a:buNone/>
              <a:defRPr sz="1900" b="1"/>
            </a:lvl8pPr>
            <a:lvl9pPr marL="427939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5486936" y="2512182"/>
            <a:ext cx="4774347" cy="4564104"/>
          </a:xfrm>
          <a:prstGeom prst="rect">
            <a:avLst/>
          </a:prstGeom>
        </p:spPr>
        <p:txBody>
          <a:bodyPr lIns="106985" tIns="53492" rIns="106985" bIns="53492"/>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3280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068" y="317232"/>
            <a:ext cx="9721215" cy="1320271"/>
          </a:xfrm>
          <a:prstGeom prst="rect">
            <a:avLst/>
          </a:prstGeom>
        </p:spPr>
        <p:txBody>
          <a:bodyPr lIns="106985" tIns="53492" rIns="106985" bIns="53492"/>
          <a:lstStyle/>
          <a:p>
            <a:r>
              <a:rPr lang="en-US" smtClean="0"/>
              <a:t>Click to edit Master title style</a:t>
            </a:r>
            <a:endParaRPr lang="en-GB"/>
          </a:p>
        </p:txBody>
      </p:sp>
      <p:sp>
        <p:nvSpPr>
          <p:cNvPr id="3" name="Date Placeholder 2"/>
          <p:cNvSpPr>
            <a:spLocks noGrp="1"/>
          </p:cNvSpPr>
          <p:nvPr>
            <p:ph type="dt" sz="half" idx="10"/>
          </p:nvPr>
        </p:nvSpPr>
        <p:spPr>
          <a:xfrm>
            <a:off x="540068" y="7342173"/>
            <a:ext cx="2520315" cy="421753"/>
          </a:xfrm>
          <a:prstGeom prst="rect">
            <a:avLst/>
          </a:prstGeom>
        </p:spPr>
        <p:txBody>
          <a:bodyPr lIns="106985" tIns="53492" rIns="106985" bIns="53492"/>
          <a:lstStyle/>
          <a:p>
            <a:fld id="{CD87087D-9C56-4532-8FD1-0A392D43FA3C}" type="datetimeFigureOut">
              <a:rPr lang="en-GB" smtClean="0"/>
              <a:t>02/10/2013</a:t>
            </a:fld>
            <a:endParaRPr lang="en-GB"/>
          </a:p>
        </p:txBody>
      </p:sp>
      <p:sp>
        <p:nvSpPr>
          <p:cNvPr id="4" name="Footer Placeholder 3"/>
          <p:cNvSpPr>
            <a:spLocks noGrp="1"/>
          </p:cNvSpPr>
          <p:nvPr>
            <p:ph type="ftr" sz="quarter" idx="11"/>
          </p:nvPr>
        </p:nvSpPr>
        <p:spPr>
          <a:xfrm>
            <a:off x="3690461" y="7342173"/>
            <a:ext cx="3420428" cy="421753"/>
          </a:xfrm>
          <a:prstGeom prst="rect">
            <a:avLst/>
          </a:prstGeom>
        </p:spPr>
        <p:txBody>
          <a:bodyPr lIns="106985" tIns="53492" rIns="106985" bIns="53492"/>
          <a:lstStyle/>
          <a:p>
            <a:endParaRPr lang="en-GB"/>
          </a:p>
        </p:txBody>
      </p:sp>
      <p:sp>
        <p:nvSpPr>
          <p:cNvPr id="5" name="Slide Number Placeholder 4"/>
          <p:cNvSpPr>
            <a:spLocks noGrp="1"/>
          </p:cNvSpPr>
          <p:nvPr>
            <p:ph type="sldNum" sz="quarter" idx="12"/>
          </p:nvPr>
        </p:nvSpPr>
        <p:spPr/>
        <p:txBody>
          <a:bodyPr/>
          <a:lstStyle/>
          <a:p>
            <a:fld id="{C49EA2BE-5433-4A4E-841D-3CD238F48E0B}" type="slidenum">
              <a:rPr lang="en-GB" smtClean="0"/>
              <a:t>‹#›</a:t>
            </a:fld>
            <a:endParaRPr lang="en-GB"/>
          </a:p>
        </p:txBody>
      </p:sp>
    </p:spTree>
    <p:extLst>
      <p:ext uri="{BB962C8B-B14F-4D97-AF65-F5344CB8AC3E}">
        <p14:creationId xmlns:p14="http://schemas.microsoft.com/office/powerpoint/2010/main" val="408122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068" y="7342173"/>
            <a:ext cx="2520315" cy="421753"/>
          </a:xfrm>
          <a:prstGeom prst="rect">
            <a:avLst/>
          </a:prstGeom>
        </p:spPr>
        <p:txBody>
          <a:bodyPr lIns="106985" tIns="53492" rIns="106985" bIns="53492"/>
          <a:lstStyle/>
          <a:p>
            <a:fld id="{CD87087D-9C56-4532-8FD1-0A392D43FA3C}" type="datetimeFigureOut">
              <a:rPr lang="en-GB" smtClean="0"/>
              <a:t>02/10/2013</a:t>
            </a:fld>
            <a:endParaRPr lang="en-GB"/>
          </a:p>
        </p:txBody>
      </p:sp>
      <p:sp>
        <p:nvSpPr>
          <p:cNvPr id="3" name="Footer Placeholder 2"/>
          <p:cNvSpPr>
            <a:spLocks noGrp="1"/>
          </p:cNvSpPr>
          <p:nvPr>
            <p:ph type="ftr" sz="quarter" idx="11"/>
          </p:nvPr>
        </p:nvSpPr>
        <p:spPr>
          <a:xfrm>
            <a:off x="3690461" y="7342173"/>
            <a:ext cx="3420428" cy="421753"/>
          </a:xfrm>
          <a:prstGeom prst="rect">
            <a:avLst/>
          </a:prstGeom>
        </p:spPr>
        <p:txBody>
          <a:bodyPr lIns="106985" tIns="53492" rIns="106985" bIns="53492"/>
          <a:lstStyle/>
          <a:p>
            <a:endParaRPr lang="en-GB"/>
          </a:p>
        </p:txBody>
      </p:sp>
      <p:sp>
        <p:nvSpPr>
          <p:cNvPr id="4" name="Slide Number Placeholder 3"/>
          <p:cNvSpPr>
            <a:spLocks noGrp="1"/>
          </p:cNvSpPr>
          <p:nvPr>
            <p:ph type="sldNum" sz="quarter" idx="12"/>
          </p:nvPr>
        </p:nvSpPr>
        <p:spPr/>
        <p:txBody>
          <a:bodyPr/>
          <a:lstStyle/>
          <a:p>
            <a:fld id="{C49EA2BE-5433-4A4E-841D-3CD238F48E0B}" type="slidenum">
              <a:rPr lang="en-GB" smtClean="0"/>
              <a:t>‹#›</a:t>
            </a:fld>
            <a:endParaRPr lang="en-GB"/>
          </a:p>
        </p:txBody>
      </p:sp>
    </p:spTree>
    <p:extLst>
      <p:ext uri="{BB962C8B-B14F-4D97-AF65-F5344CB8AC3E}">
        <p14:creationId xmlns:p14="http://schemas.microsoft.com/office/powerpoint/2010/main" val="89451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68" y="315398"/>
            <a:ext cx="3553570" cy="1342275"/>
          </a:xfrm>
          <a:prstGeom prst="rect">
            <a:avLst/>
          </a:prstGeom>
        </p:spPr>
        <p:txBody>
          <a:bodyPr lIns="106985" tIns="53492" rIns="106985" bIns="53492"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223028" y="315399"/>
            <a:ext cx="6038255" cy="6760887"/>
          </a:xfrm>
          <a:prstGeom prst="rect">
            <a:avLst/>
          </a:prstGeom>
        </p:spPr>
        <p:txBody>
          <a:bodyPr lIns="106985" tIns="53492" rIns="106985" bIns="53492"/>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40068" y="1657674"/>
            <a:ext cx="3553570" cy="5418612"/>
          </a:xfrm>
          <a:prstGeom prst="rect">
            <a:avLst/>
          </a:prstGeom>
        </p:spPr>
        <p:txBody>
          <a:bodyPr lIns="106985" tIns="53492" rIns="106985" bIns="53492"/>
          <a:lstStyle>
            <a:lvl1pPr marL="0" indent="0">
              <a:buNone/>
              <a:defRPr sz="1600"/>
            </a:lvl1pPr>
            <a:lvl2pPr marL="534924" indent="0">
              <a:buNone/>
              <a:defRPr sz="1400"/>
            </a:lvl2pPr>
            <a:lvl3pPr marL="1069848" indent="0">
              <a:buNone/>
              <a:defRPr sz="1200"/>
            </a:lvl3pPr>
            <a:lvl4pPr marL="1604772" indent="0">
              <a:buNone/>
              <a:defRPr sz="1100"/>
            </a:lvl4pPr>
            <a:lvl5pPr marL="2139696" indent="0">
              <a:buNone/>
              <a:defRPr sz="1100"/>
            </a:lvl5pPr>
            <a:lvl6pPr marL="2674620" indent="0">
              <a:buNone/>
              <a:defRPr sz="1100"/>
            </a:lvl6pPr>
            <a:lvl7pPr marL="3209544" indent="0">
              <a:buNone/>
              <a:defRPr sz="1100"/>
            </a:lvl7pPr>
            <a:lvl8pPr marL="3744468" indent="0">
              <a:buNone/>
              <a:defRPr sz="1100"/>
            </a:lvl8pPr>
            <a:lvl9pPr marL="4279392" indent="0">
              <a:buNone/>
              <a:defRPr sz="1100"/>
            </a:lvl9pPr>
          </a:lstStyle>
          <a:p>
            <a:pPr lvl="0"/>
            <a:r>
              <a:rPr lang="en-US" smtClean="0"/>
              <a:t>Click to edit Master text styles</a:t>
            </a:r>
          </a:p>
        </p:txBody>
      </p:sp>
      <p:sp>
        <p:nvSpPr>
          <p:cNvPr id="5" name="Date Placeholder 4"/>
          <p:cNvSpPr>
            <a:spLocks noGrp="1"/>
          </p:cNvSpPr>
          <p:nvPr>
            <p:ph type="dt" sz="half" idx="10"/>
          </p:nvPr>
        </p:nvSpPr>
        <p:spPr>
          <a:xfrm>
            <a:off x="540068" y="7342173"/>
            <a:ext cx="2520315" cy="421753"/>
          </a:xfrm>
          <a:prstGeom prst="rect">
            <a:avLst/>
          </a:prstGeom>
        </p:spPr>
        <p:txBody>
          <a:bodyPr lIns="106985" tIns="53492" rIns="106985" bIns="53492"/>
          <a:lstStyle/>
          <a:p>
            <a:fld id="{CD87087D-9C56-4532-8FD1-0A392D43FA3C}" type="datetimeFigureOut">
              <a:rPr lang="en-GB" smtClean="0"/>
              <a:t>02/10/2013</a:t>
            </a:fld>
            <a:endParaRPr lang="en-GB"/>
          </a:p>
        </p:txBody>
      </p:sp>
      <p:sp>
        <p:nvSpPr>
          <p:cNvPr id="6" name="Footer Placeholder 5"/>
          <p:cNvSpPr>
            <a:spLocks noGrp="1"/>
          </p:cNvSpPr>
          <p:nvPr>
            <p:ph type="ftr" sz="quarter" idx="11"/>
          </p:nvPr>
        </p:nvSpPr>
        <p:spPr>
          <a:xfrm>
            <a:off x="3690461" y="7342173"/>
            <a:ext cx="3420428" cy="421753"/>
          </a:xfrm>
          <a:prstGeom prst="rect">
            <a:avLst/>
          </a:prstGeom>
        </p:spPr>
        <p:txBody>
          <a:bodyPr lIns="106985" tIns="53492" rIns="106985" bIns="53492"/>
          <a:lstStyle/>
          <a:p>
            <a:endParaRPr lang="en-GB"/>
          </a:p>
        </p:txBody>
      </p:sp>
      <p:sp>
        <p:nvSpPr>
          <p:cNvPr id="7" name="Slide Number Placeholder 6"/>
          <p:cNvSpPr>
            <a:spLocks noGrp="1"/>
          </p:cNvSpPr>
          <p:nvPr>
            <p:ph type="sldNum" sz="quarter" idx="12"/>
          </p:nvPr>
        </p:nvSpPr>
        <p:spPr/>
        <p:txBody>
          <a:bodyPr/>
          <a:lstStyle/>
          <a:p>
            <a:fld id="{C49EA2BE-5433-4A4E-841D-3CD238F48E0B}" type="slidenum">
              <a:rPr lang="en-GB" smtClean="0"/>
              <a:t>‹#›</a:t>
            </a:fld>
            <a:endParaRPr lang="en-GB"/>
          </a:p>
        </p:txBody>
      </p:sp>
    </p:spTree>
    <p:extLst>
      <p:ext uri="{BB962C8B-B14F-4D97-AF65-F5344CB8AC3E}">
        <p14:creationId xmlns:p14="http://schemas.microsoft.com/office/powerpoint/2010/main" val="8906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7140" y="5545137"/>
            <a:ext cx="6480810" cy="654635"/>
          </a:xfrm>
          <a:prstGeom prst="rect">
            <a:avLst/>
          </a:prstGeom>
        </p:spPr>
        <p:txBody>
          <a:bodyPr lIns="106985" tIns="53492" rIns="106985" bIns="53492"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117140" y="707812"/>
            <a:ext cx="6480810" cy="4752975"/>
          </a:xfrm>
          <a:prstGeom prst="rect">
            <a:avLst/>
          </a:prstGeom>
        </p:spPr>
        <p:txBody>
          <a:bodyPr lIns="106985" tIns="53492" rIns="106985" bIns="53492"/>
          <a:lstStyle>
            <a:lvl1pPr marL="0" indent="0">
              <a:buNone/>
              <a:defRPr sz="3700"/>
            </a:lvl1pPr>
            <a:lvl2pPr marL="534924" indent="0">
              <a:buNone/>
              <a:defRPr sz="3300"/>
            </a:lvl2pPr>
            <a:lvl3pPr marL="1069848" indent="0">
              <a:buNone/>
              <a:defRPr sz="2800"/>
            </a:lvl3pPr>
            <a:lvl4pPr marL="1604772" indent="0">
              <a:buNone/>
              <a:defRPr sz="2300"/>
            </a:lvl4pPr>
            <a:lvl5pPr marL="2139696" indent="0">
              <a:buNone/>
              <a:defRPr sz="2300"/>
            </a:lvl5pPr>
            <a:lvl6pPr marL="2674620" indent="0">
              <a:buNone/>
              <a:defRPr sz="2300"/>
            </a:lvl6pPr>
            <a:lvl7pPr marL="3209544" indent="0">
              <a:buNone/>
              <a:defRPr sz="2300"/>
            </a:lvl7pPr>
            <a:lvl8pPr marL="3744468" indent="0">
              <a:buNone/>
              <a:defRPr sz="2300"/>
            </a:lvl8pPr>
            <a:lvl9pPr marL="4279392" indent="0">
              <a:buNone/>
              <a:defRPr sz="2300"/>
            </a:lvl9pPr>
          </a:lstStyle>
          <a:p>
            <a:r>
              <a:rPr lang="en-US" smtClean="0"/>
              <a:t>Click icon to add picture</a:t>
            </a:r>
            <a:endParaRPr lang="en-GB"/>
          </a:p>
        </p:txBody>
      </p:sp>
      <p:sp>
        <p:nvSpPr>
          <p:cNvPr id="4" name="Text Placeholder 3"/>
          <p:cNvSpPr>
            <a:spLocks noGrp="1"/>
          </p:cNvSpPr>
          <p:nvPr>
            <p:ph type="body" sz="half" idx="2"/>
          </p:nvPr>
        </p:nvSpPr>
        <p:spPr>
          <a:xfrm>
            <a:off x="2117140" y="6199772"/>
            <a:ext cx="6480810" cy="929690"/>
          </a:xfrm>
          <a:prstGeom prst="rect">
            <a:avLst/>
          </a:prstGeom>
        </p:spPr>
        <p:txBody>
          <a:bodyPr lIns="106985" tIns="53492" rIns="106985" bIns="53492"/>
          <a:lstStyle>
            <a:lvl1pPr marL="0" indent="0">
              <a:buNone/>
              <a:defRPr sz="1600"/>
            </a:lvl1pPr>
            <a:lvl2pPr marL="534924" indent="0">
              <a:buNone/>
              <a:defRPr sz="1400"/>
            </a:lvl2pPr>
            <a:lvl3pPr marL="1069848" indent="0">
              <a:buNone/>
              <a:defRPr sz="1200"/>
            </a:lvl3pPr>
            <a:lvl4pPr marL="1604772" indent="0">
              <a:buNone/>
              <a:defRPr sz="1100"/>
            </a:lvl4pPr>
            <a:lvl5pPr marL="2139696" indent="0">
              <a:buNone/>
              <a:defRPr sz="1100"/>
            </a:lvl5pPr>
            <a:lvl6pPr marL="2674620" indent="0">
              <a:buNone/>
              <a:defRPr sz="1100"/>
            </a:lvl6pPr>
            <a:lvl7pPr marL="3209544" indent="0">
              <a:buNone/>
              <a:defRPr sz="1100"/>
            </a:lvl7pPr>
            <a:lvl8pPr marL="3744468" indent="0">
              <a:buNone/>
              <a:defRPr sz="1100"/>
            </a:lvl8pPr>
            <a:lvl9pPr marL="4279392" indent="0">
              <a:buNone/>
              <a:defRPr sz="1100"/>
            </a:lvl9pPr>
          </a:lstStyle>
          <a:p>
            <a:pPr lvl="0"/>
            <a:r>
              <a:rPr lang="en-US" smtClean="0"/>
              <a:t>Click to edit Master text styles</a:t>
            </a:r>
          </a:p>
        </p:txBody>
      </p:sp>
      <p:sp>
        <p:nvSpPr>
          <p:cNvPr id="5" name="Date Placeholder 4"/>
          <p:cNvSpPr>
            <a:spLocks noGrp="1"/>
          </p:cNvSpPr>
          <p:nvPr>
            <p:ph type="dt" sz="half" idx="10"/>
          </p:nvPr>
        </p:nvSpPr>
        <p:spPr>
          <a:xfrm>
            <a:off x="540068" y="7342173"/>
            <a:ext cx="2520315" cy="421753"/>
          </a:xfrm>
          <a:prstGeom prst="rect">
            <a:avLst/>
          </a:prstGeom>
        </p:spPr>
        <p:txBody>
          <a:bodyPr lIns="106985" tIns="53492" rIns="106985" bIns="53492"/>
          <a:lstStyle/>
          <a:p>
            <a:fld id="{CD87087D-9C56-4532-8FD1-0A392D43FA3C}" type="datetimeFigureOut">
              <a:rPr lang="en-GB" smtClean="0"/>
              <a:t>02/10/2013</a:t>
            </a:fld>
            <a:endParaRPr lang="en-GB"/>
          </a:p>
        </p:txBody>
      </p:sp>
      <p:sp>
        <p:nvSpPr>
          <p:cNvPr id="6" name="Footer Placeholder 5"/>
          <p:cNvSpPr>
            <a:spLocks noGrp="1"/>
          </p:cNvSpPr>
          <p:nvPr>
            <p:ph type="ftr" sz="quarter" idx="11"/>
          </p:nvPr>
        </p:nvSpPr>
        <p:spPr>
          <a:xfrm>
            <a:off x="3690461" y="7342173"/>
            <a:ext cx="3420428" cy="421753"/>
          </a:xfrm>
          <a:prstGeom prst="rect">
            <a:avLst/>
          </a:prstGeom>
        </p:spPr>
        <p:txBody>
          <a:bodyPr lIns="106985" tIns="53492" rIns="106985" bIns="53492"/>
          <a:lstStyle/>
          <a:p>
            <a:endParaRPr lang="en-GB"/>
          </a:p>
        </p:txBody>
      </p:sp>
      <p:sp>
        <p:nvSpPr>
          <p:cNvPr id="7" name="Slide Number Placeholder 6"/>
          <p:cNvSpPr>
            <a:spLocks noGrp="1"/>
          </p:cNvSpPr>
          <p:nvPr>
            <p:ph type="sldNum" sz="quarter" idx="12"/>
          </p:nvPr>
        </p:nvSpPr>
        <p:spPr/>
        <p:txBody>
          <a:bodyPr/>
          <a:lstStyle/>
          <a:p>
            <a:fld id="{C49EA2BE-5433-4A4E-841D-3CD238F48E0B}" type="slidenum">
              <a:rPr lang="en-GB" smtClean="0"/>
              <a:t>‹#›</a:t>
            </a:fld>
            <a:endParaRPr lang="en-GB"/>
          </a:p>
        </p:txBody>
      </p:sp>
    </p:spTree>
    <p:extLst>
      <p:ext uri="{BB962C8B-B14F-4D97-AF65-F5344CB8AC3E}">
        <p14:creationId xmlns:p14="http://schemas.microsoft.com/office/powerpoint/2010/main" val="244988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740968" y="7342173"/>
            <a:ext cx="2520315" cy="421753"/>
          </a:xfrm>
          <a:prstGeom prst="rect">
            <a:avLst/>
          </a:prstGeom>
        </p:spPr>
        <p:txBody>
          <a:bodyPr vert="horz" lIns="106985" tIns="53492" rIns="106985" bIns="53492" rtlCol="0" anchor="ctr"/>
          <a:lstStyle>
            <a:lvl1pPr algn="r">
              <a:defRPr sz="1400">
                <a:solidFill>
                  <a:schemeClr val="tx1">
                    <a:tint val="75000"/>
                  </a:schemeClr>
                </a:solidFill>
              </a:defRPr>
            </a:lvl1pPr>
          </a:lstStyle>
          <a:p>
            <a:fld id="{C49EA2BE-5433-4A4E-841D-3CD238F48E0B}" type="slidenum">
              <a:rPr lang="en-GB" smtClean="0"/>
              <a:t>‹#›</a:t>
            </a:fld>
            <a:endParaRPr lang="en-GB"/>
          </a:p>
        </p:txBody>
      </p:sp>
      <p:pic>
        <p:nvPicPr>
          <p:cNvPr id="9" name="Content Placeholder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12221" y="7332488"/>
            <a:ext cx="2733447" cy="537592"/>
          </a:xfrm>
          <a:prstGeom prst="rect">
            <a:avLst/>
          </a:prstGeom>
        </p:spPr>
      </p:pic>
      <p:sp>
        <p:nvSpPr>
          <p:cNvPr id="10" name="TextBox 9"/>
          <p:cNvSpPr txBox="1"/>
          <p:nvPr userDrawn="1"/>
        </p:nvSpPr>
        <p:spPr>
          <a:xfrm>
            <a:off x="722405" y="7338410"/>
            <a:ext cx="1684410" cy="400417"/>
          </a:xfrm>
          <a:prstGeom prst="rect">
            <a:avLst/>
          </a:prstGeom>
          <a:noFill/>
        </p:spPr>
        <p:txBody>
          <a:bodyPr wrap="none" lIns="106985" tIns="53492" rIns="106985" bIns="53492" rtlCol="0">
            <a:spAutoFit/>
          </a:bodyPr>
          <a:lstStyle/>
          <a:p>
            <a:r>
              <a:rPr lang="da-DK" sz="1900" b="1" i="1" dirty="0" smtClean="0">
                <a:solidFill>
                  <a:schemeClr val="accent3"/>
                </a:solidFill>
              </a:rPr>
              <a:t>eea.europa.eu</a:t>
            </a:r>
            <a:endParaRPr lang="en-GB" sz="1900" b="1" i="1" dirty="0">
              <a:solidFill>
                <a:schemeClr val="accent3"/>
              </a:solidFill>
            </a:endParaRPr>
          </a:p>
        </p:txBody>
      </p:sp>
      <p:cxnSp>
        <p:nvCxnSpPr>
          <p:cNvPr id="11" name="Straight Connector 10"/>
          <p:cNvCxnSpPr/>
          <p:nvPr userDrawn="1"/>
        </p:nvCxnSpPr>
        <p:spPr>
          <a:xfrm flipH="1">
            <a:off x="722405" y="7172058"/>
            <a:ext cx="952665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729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69848" rtl="0" eaLnBrk="1" latinLnBrk="0" hangingPunct="1">
        <a:spcBef>
          <a:spcPct val="0"/>
        </a:spcBef>
        <a:buNone/>
        <a:defRPr sz="5100" kern="1200">
          <a:solidFill>
            <a:schemeClr val="tx1"/>
          </a:solidFill>
          <a:latin typeface="+mj-lt"/>
          <a:ea typeface="+mj-ea"/>
          <a:cs typeface="+mj-cs"/>
        </a:defRPr>
      </a:lvl1pPr>
    </p:titleStyle>
    <p:bodyStyle>
      <a:lvl1pPr marL="401193" indent="-401193" algn="l" defTabSz="1069848"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69252" indent="-334328" algn="l" defTabSz="1069848"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37310" indent="-267462" algn="l" defTabSz="1069848"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2234"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07158"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42082"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77006"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11930"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46854"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69848" rtl="0" eaLnBrk="1" latinLnBrk="0" hangingPunct="1">
        <a:defRPr sz="2100" kern="1200">
          <a:solidFill>
            <a:schemeClr val="tx1"/>
          </a:solidFill>
          <a:latin typeface="+mn-lt"/>
          <a:ea typeface="+mn-ea"/>
          <a:cs typeface="+mn-cs"/>
        </a:defRPr>
      </a:lvl1pPr>
      <a:lvl2pPr marL="534924" algn="l" defTabSz="1069848" rtl="0" eaLnBrk="1" latinLnBrk="0" hangingPunct="1">
        <a:defRPr sz="2100" kern="1200">
          <a:solidFill>
            <a:schemeClr val="tx1"/>
          </a:solidFill>
          <a:latin typeface="+mn-lt"/>
          <a:ea typeface="+mn-ea"/>
          <a:cs typeface="+mn-cs"/>
        </a:defRPr>
      </a:lvl2pPr>
      <a:lvl3pPr marL="1069848" algn="l" defTabSz="1069848" rtl="0" eaLnBrk="1" latinLnBrk="0" hangingPunct="1">
        <a:defRPr sz="2100" kern="1200">
          <a:solidFill>
            <a:schemeClr val="tx1"/>
          </a:solidFill>
          <a:latin typeface="+mn-lt"/>
          <a:ea typeface="+mn-ea"/>
          <a:cs typeface="+mn-cs"/>
        </a:defRPr>
      </a:lvl3pPr>
      <a:lvl4pPr marL="1604772" algn="l" defTabSz="1069848" rtl="0" eaLnBrk="1" latinLnBrk="0" hangingPunct="1">
        <a:defRPr sz="2100" kern="1200">
          <a:solidFill>
            <a:schemeClr val="tx1"/>
          </a:solidFill>
          <a:latin typeface="+mn-lt"/>
          <a:ea typeface="+mn-ea"/>
          <a:cs typeface="+mn-cs"/>
        </a:defRPr>
      </a:lvl4pPr>
      <a:lvl5pPr marL="2139696" algn="l" defTabSz="1069848" rtl="0" eaLnBrk="1" latinLnBrk="0" hangingPunct="1">
        <a:defRPr sz="2100" kern="1200">
          <a:solidFill>
            <a:schemeClr val="tx1"/>
          </a:solidFill>
          <a:latin typeface="+mn-lt"/>
          <a:ea typeface="+mn-ea"/>
          <a:cs typeface="+mn-cs"/>
        </a:defRPr>
      </a:lvl5pPr>
      <a:lvl6pPr marL="2674620" algn="l" defTabSz="1069848" rtl="0" eaLnBrk="1" latinLnBrk="0" hangingPunct="1">
        <a:defRPr sz="2100" kern="1200">
          <a:solidFill>
            <a:schemeClr val="tx1"/>
          </a:solidFill>
          <a:latin typeface="+mn-lt"/>
          <a:ea typeface="+mn-ea"/>
          <a:cs typeface="+mn-cs"/>
        </a:defRPr>
      </a:lvl6pPr>
      <a:lvl7pPr marL="3209544" algn="l" defTabSz="1069848" rtl="0" eaLnBrk="1" latinLnBrk="0" hangingPunct="1">
        <a:defRPr sz="2100" kern="1200">
          <a:solidFill>
            <a:schemeClr val="tx1"/>
          </a:solidFill>
          <a:latin typeface="+mn-lt"/>
          <a:ea typeface="+mn-ea"/>
          <a:cs typeface="+mn-cs"/>
        </a:defRPr>
      </a:lvl7pPr>
      <a:lvl8pPr marL="3744468" algn="l" defTabSz="1069848" rtl="0" eaLnBrk="1" latinLnBrk="0" hangingPunct="1">
        <a:defRPr sz="2100" kern="1200">
          <a:solidFill>
            <a:schemeClr val="tx1"/>
          </a:solidFill>
          <a:latin typeface="+mn-lt"/>
          <a:ea typeface="+mn-ea"/>
          <a:cs typeface="+mn-cs"/>
        </a:defRPr>
      </a:lvl8pPr>
      <a:lvl9pPr marL="4279392" algn="l" defTabSz="106984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image" Target="../media/image29.pn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139" y="1512540"/>
            <a:ext cx="9181148" cy="1698015"/>
          </a:xfrm>
        </p:spPr>
        <p:txBody>
          <a:bodyPr/>
          <a:lstStyle/>
          <a:p>
            <a:r>
              <a:rPr lang="en-GB" b="1" dirty="0" smtClean="0">
                <a:solidFill>
                  <a:schemeClr val="accent3">
                    <a:lumMod val="75000"/>
                  </a:schemeClr>
                </a:solidFill>
              </a:rPr>
              <a:t>Climate change impacts and adaptation </a:t>
            </a:r>
            <a:r>
              <a:rPr lang="en-GB" b="1" dirty="0" smtClean="0">
                <a:solidFill>
                  <a:schemeClr val="accent3">
                    <a:lumMod val="75000"/>
                  </a:schemeClr>
                </a:solidFill>
              </a:rPr>
              <a:t/>
            </a:r>
            <a:br>
              <a:rPr lang="en-GB" b="1" dirty="0" smtClean="0">
                <a:solidFill>
                  <a:schemeClr val="accent3">
                    <a:lumMod val="75000"/>
                  </a:schemeClr>
                </a:solidFill>
              </a:rPr>
            </a:br>
            <a:r>
              <a:rPr lang="en-GB" b="1" i="1" dirty="0" smtClean="0">
                <a:solidFill>
                  <a:schemeClr val="accent3">
                    <a:lumMod val="75000"/>
                  </a:schemeClr>
                </a:solidFill>
              </a:rPr>
              <a:t>(</a:t>
            </a:r>
            <a:r>
              <a:rPr lang="en-GB" b="1" i="1" dirty="0" smtClean="0">
                <a:solidFill>
                  <a:schemeClr val="accent3">
                    <a:lumMod val="75000"/>
                  </a:schemeClr>
                </a:solidFill>
              </a:rPr>
              <a:t>data, models and platforms)</a:t>
            </a:r>
            <a:endParaRPr lang="en-GB" b="1" i="1" dirty="0">
              <a:solidFill>
                <a:schemeClr val="accent3">
                  <a:lumMod val="75000"/>
                </a:schemeClr>
              </a:solidFill>
            </a:endParaRPr>
          </a:p>
        </p:txBody>
      </p:sp>
      <p:sp>
        <p:nvSpPr>
          <p:cNvPr id="3" name="Subtitle 2"/>
          <p:cNvSpPr>
            <a:spLocks noGrp="1"/>
          </p:cNvSpPr>
          <p:nvPr>
            <p:ph type="subTitle" idx="1"/>
          </p:nvPr>
        </p:nvSpPr>
        <p:spPr/>
        <p:txBody>
          <a:bodyPr/>
          <a:lstStyle/>
          <a:p>
            <a:r>
              <a:rPr lang="en-GB" dirty="0" err="1" smtClean="0"/>
              <a:t>Blaz</a:t>
            </a:r>
            <a:r>
              <a:rPr lang="en-GB" dirty="0" smtClean="0"/>
              <a:t> </a:t>
            </a:r>
            <a:r>
              <a:rPr lang="en-GB" dirty="0" err="1" smtClean="0"/>
              <a:t>Kurnik</a:t>
            </a:r>
            <a:endParaRPr lang="en-GB" dirty="0" smtClean="0"/>
          </a:p>
          <a:p>
            <a:r>
              <a:rPr lang="en-GB" dirty="0" smtClean="0"/>
              <a:t>EEA</a:t>
            </a:r>
            <a:endParaRPr lang="en-GB" dirty="0"/>
          </a:p>
        </p:txBody>
      </p:sp>
    </p:spTree>
    <p:extLst>
      <p:ext uri="{BB962C8B-B14F-4D97-AF65-F5344CB8AC3E}">
        <p14:creationId xmlns:p14="http://schemas.microsoft.com/office/powerpoint/2010/main" val="320282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Adaptation</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304674"/>
            <a:ext cx="5760640" cy="429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7504" y="2015118"/>
            <a:ext cx="3173433" cy="369332"/>
          </a:xfrm>
          <a:prstGeom prst="rect">
            <a:avLst/>
          </a:prstGeom>
          <a:noFill/>
        </p:spPr>
        <p:txBody>
          <a:bodyPr wrap="none" rtlCol="0">
            <a:spAutoFit/>
          </a:bodyPr>
          <a:lstStyle/>
          <a:p>
            <a:r>
              <a:rPr lang="en-GB" sz="1800" b="1" dirty="0" smtClean="0">
                <a:solidFill>
                  <a:schemeClr val="accent3">
                    <a:lumMod val="75000"/>
                  </a:schemeClr>
                </a:solidFill>
              </a:rPr>
              <a:t>Adaptation examples in Europe</a:t>
            </a:r>
            <a:endParaRPr lang="en-GB" sz="1800" b="1" dirty="0">
              <a:solidFill>
                <a:schemeClr val="accent3">
                  <a:lumMod val="75000"/>
                </a:schemeClr>
              </a:solidFill>
            </a:endParaRPr>
          </a:p>
        </p:txBody>
      </p:sp>
      <p:sp>
        <p:nvSpPr>
          <p:cNvPr id="6" name="TextBox 5"/>
          <p:cNvSpPr txBox="1"/>
          <p:nvPr/>
        </p:nvSpPr>
        <p:spPr>
          <a:xfrm>
            <a:off x="5580112" y="2015118"/>
            <a:ext cx="2058128" cy="369332"/>
          </a:xfrm>
          <a:prstGeom prst="rect">
            <a:avLst/>
          </a:prstGeom>
          <a:noFill/>
        </p:spPr>
        <p:txBody>
          <a:bodyPr wrap="none" rtlCol="0">
            <a:spAutoFit/>
          </a:bodyPr>
          <a:lstStyle/>
          <a:p>
            <a:r>
              <a:rPr lang="en-GB" sz="1800" b="1" dirty="0" smtClean="0">
                <a:solidFill>
                  <a:schemeClr val="accent3">
                    <a:lumMod val="75000"/>
                  </a:schemeClr>
                </a:solidFill>
              </a:rPr>
              <a:t>Adaptation actions:</a:t>
            </a:r>
            <a:endParaRPr lang="en-GB" sz="1800" b="1" dirty="0">
              <a:solidFill>
                <a:schemeClr val="accent3">
                  <a:lumMod val="75000"/>
                </a:schemeClr>
              </a:solidFill>
            </a:endParaRPr>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5" b="1"/>
          <a:stretch/>
        </p:blipFill>
        <p:spPr bwMode="auto">
          <a:xfrm>
            <a:off x="8857059" y="288404"/>
            <a:ext cx="1656184" cy="232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627019" y="2793002"/>
            <a:ext cx="3950120" cy="1815882"/>
          </a:xfrm>
          <a:prstGeom prst="rect">
            <a:avLst/>
          </a:prstGeom>
          <a:noFill/>
        </p:spPr>
        <p:txBody>
          <a:bodyPr wrap="none" rtlCol="0">
            <a:spAutoFit/>
          </a:bodyPr>
          <a:lstStyle/>
          <a:p>
            <a:pPr marL="285750" indent="-285750">
              <a:buFont typeface="Wingdings" pitchFamily="2" charset="2"/>
              <a:buChar char="ü"/>
            </a:pPr>
            <a:r>
              <a:rPr lang="en-GB" sz="1600" b="1" dirty="0" smtClean="0">
                <a:solidFill>
                  <a:schemeClr val="accent3">
                    <a:lumMod val="75000"/>
                  </a:schemeClr>
                </a:solidFill>
              </a:rPr>
              <a:t>green: ecosystem</a:t>
            </a:r>
          </a:p>
          <a:p>
            <a:endParaRPr lang="en-GB" sz="1600" b="1" dirty="0" smtClean="0">
              <a:solidFill>
                <a:schemeClr val="accent3">
                  <a:lumMod val="75000"/>
                </a:schemeClr>
              </a:solidFill>
            </a:endParaRPr>
          </a:p>
          <a:p>
            <a:pPr marL="285750" indent="-285750">
              <a:buFont typeface="Wingdings" pitchFamily="2" charset="2"/>
              <a:buChar char="ü"/>
            </a:pPr>
            <a:r>
              <a:rPr lang="en-GB" sz="1600" b="1" dirty="0">
                <a:solidFill>
                  <a:schemeClr val="accent3">
                    <a:lumMod val="75000"/>
                  </a:schemeClr>
                </a:solidFill>
              </a:rPr>
              <a:t>g</a:t>
            </a:r>
            <a:r>
              <a:rPr lang="en-GB" sz="1600" b="1" dirty="0" smtClean="0">
                <a:solidFill>
                  <a:schemeClr val="accent3">
                    <a:lumMod val="75000"/>
                  </a:schemeClr>
                </a:solidFill>
              </a:rPr>
              <a:t>rey: technology/monitoring/managing</a:t>
            </a:r>
          </a:p>
          <a:p>
            <a:pPr marL="457200" indent="-457200">
              <a:buFont typeface="Arial" pitchFamily="34" charset="0"/>
              <a:buChar char="•"/>
            </a:pPr>
            <a:endParaRPr lang="en-GB" sz="1600" b="1" dirty="0" smtClean="0">
              <a:solidFill>
                <a:schemeClr val="accent3">
                  <a:lumMod val="75000"/>
                </a:schemeClr>
              </a:solidFill>
            </a:endParaRPr>
          </a:p>
          <a:p>
            <a:pPr marL="285750" indent="-285750">
              <a:buFont typeface="Wingdings" pitchFamily="2" charset="2"/>
              <a:buChar char="ü"/>
            </a:pPr>
            <a:r>
              <a:rPr lang="en-GB" sz="1600" b="1" dirty="0">
                <a:solidFill>
                  <a:schemeClr val="accent3">
                    <a:lumMod val="75000"/>
                  </a:schemeClr>
                </a:solidFill>
              </a:rPr>
              <a:t>s</a:t>
            </a:r>
            <a:r>
              <a:rPr lang="en-GB" sz="1600" b="1" dirty="0" smtClean="0">
                <a:solidFill>
                  <a:schemeClr val="accent3">
                    <a:lumMod val="75000"/>
                  </a:schemeClr>
                </a:solidFill>
              </a:rPr>
              <a:t>oft: education, information</a:t>
            </a:r>
          </a:p>
          <a:p>
            <a:pPr marL="457200" indent="-457200">
              <a:buFont typeface="Arial" pitchFamily="34" charset="0"/>
              <a:buChar char="•"/>
            </a:pPr>
            <a:endParaRPr lang="en-GB" sz="1600" b="1" dirty="0" smtClean="0">
              <a:solidFill>
                <a:schemeClr val="accent3">
                  <a:lumMod val="75000"/>
                </a:schemeClr>
              </a:solidFill>
            </a:endParaRPr>
          </a:p>
          <a:p>
            <a:pPr marL="285750" indent="-285750">
              <a:buFont typeface="Wingdings" pitchFamily="2" charset="2"/>
              <a:buChar char="ü"/>
            </a:pPr>
            <a:r>
              <a:rPr lang="en-GB" sz="1600" b="1" dirty="0">
                <a:solidFill>
                  <a:schemeClr val="accent3">
                    <a:lumMod val="75000"/>
                  </a:schemeClr>
                </a:solidFill>
              </a:rPr>
              <a:t>c</a:t>
            </a:r>
            <a:r>
              <a:rPr lang="en-GB" sz="1600" b="1" dirty="0" smtClean="0">
                <a:solidFill>
                  <a:schemeClr val="accent3">
                    <a:lumMod val="75000"/>
                  </a:schemeClr>
                </a:solidFill>
              </a:rPr>
              <a:t>ombined </a:t>
            </a:r>
            <a:endParaRPr lang="en-GB" sz="1600" b="1" dirty="0">
              <a:solidFill>
                <a:schemeClr val="accent3">
                  <a:lumMod val="75000"/>
                </a:schemeClr>
              </a:solidFill>
            </a:endParaRPr>
          </a:p>
        </p:txBody>
      </p:sp>
    </p:spTree>
    <p:extLst>
      <p:ext uri="{BB962C8B-B14F-4D97-AF65-F5344CB8AC3E}">
        <p14:creationId xmlns:p14="http://schemas.microsoft.com/office/powerpoint/2010/main" val="3074427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333" y="73591"/>
            <a:ext cx="2120422" cy="81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91" y="1973739"/>
            <a:ext cx="16668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491" y="1980671"/>
            <a:ext cx="16668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4291" y="1980671"/>
            <a:ext cx="16668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4400" y="1973739"/>
            <a:ext cx="16668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4691" y="1980671"/>
            <a:ext cx="16668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4891" y="1980671"/>
            <a:ext cx="16668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360115" y="1241954"/>
            <a:ext cx="1416350" cy="1061829"/>
          </a:xfrm>
          <a:prstGeom prst="rect">
            <a:avLst/>
          </a:prstGeom>
          <a:noFill/>
        </p:spPr>
        <p:txBody>
          <a:bodyPr wrap="none" rtlCol="0">
            <a:spAutoFit/>
          </a:bodyPr>
          <a:lstStyle/>
          <a:p>
            <a:pPr algn="ctr"/>
            <a:r>
              <a:rPr lang="en-GB" dirty="0" smtClean="0"/>
              <a:t>Land</a:t>
            </a:r>
          </a:p>
          <a:p>
            <a:pPr algn="ctr"/>
            <a:r>
              <a:rPr lang="en-GB" dirty="0" smtClean="0"/>
              <a:t>Monitoring</a:t>
            </a:r>
          </a:p>
          <a:p>
            <a:pPr algn="ctr"/>
            <a:endParaRPr lang="en-GB" dirty="0"/>
          </a:p>
        </p:txBody>
      </p:sp>
      <p:sp>
        <p:nvSpPr>
          <p:cNvPr id="40" name="TextBox 39"/>
          <p:cNvSpPr txBox="1"/>
          <p:nvPr/>
        </p:nvSpPr>
        <p:spPr>
          <a:xfrm>
            <a:off x="2088307" y="1264869"/>
            <a:ext cx="1649875" cy="1061829"/>
          </a:xfrm>
          <a:prstGeom prst="rect">
            <a:avLst/>
          </a:prstGeom>
          <a:noFill/>
        </p:spPr>
        <p:txBody>
          <a:bodyPr wrap="none" rtlCol="0">
            <a:spAutoFit/>
          </a:bodyPr>
          <a:lstStyle/>
          <a:p>
            <a:pPr algn="ctr"/>
            <a:r>
              <a:rPr lang="en-GB" dirty="0" smtClean="0"/>
              <a:t>Emergency </a:t>
            </a:r>
          </a:p>
          <a:p>
            <a:pPr algn="ctr"/>
            <a:r>
              <a:rPr lang="en-GB" dirty="0" smtClean="0"/>
              <a:t>Management</a:t>
            </a:r>
          </a:p>
          <a:p>
            <a:pPr algn="ctr"/>
            <a:endParaRPr lang="en-GB" dirty="0"/>
          </a:p>
        </p:txBody>
      </p:sp>
      <p:sp>
        <p:nvSpPr>
          <p:cNvPr id="41" name="TextBox 40"/>
          <p:cNvSpPr txBox="1"/>
          <p:nvPr/>
        </p:nvSpPr>
        <p:spPr>
          <a:xfrm>
            <a:off x="3795158" y="1264869"/>
            <a:ext cx="1528816" cy="738664"/>
          </a:xfrm>
          <a:prstGeom prst="rect">
            <a:avLst/>
          </a:prstGeom>
          <a:noFill/>
        </p:spPr>
        <p:txBody>
          <a:bodyPr wrap="none" rtlCol="0">
            <a:spAutoFit/>
          </a:bodyPr>
          <a:lstStyle/>
          <a:p>
            <a:pPr algn="ctr"/>
            <a:r>
              <a:rPr lang="en-GB" dirty="0" smtClean="0"/>
              <a:t>Atmosphere</a:t>
            </a:r>
          </a:p>
          <a:p>
            <a:pPr algn="ctr"/>
            <a:r>
              <a:rPr lang="en-GB" dirty="0"/>
              <a:t>M</a:t>
            </a:r>
            <a:r>
              <a:rPr lang="en-GB" dirty="0" smtClean="0"/>
              <a:t>onitoring</a:t>
            </a:r>
            <a:endParaRPr lang="en-GB" dirty="0"/>
          </a:p>
        </p:txBody>
      </p:sp>
      <p:sp>
        <p:nvSpPr>
          <p:cNvPr id="42" name="TextBox 41"/>
          <p:cNvSpPr txBox="1"/>
          <p:nvPr/>
        </p:nvSpPr>
        <p:spPr>
          <a:xfrm>
            <a:off x="5661455" y="1271510"/>
            <a:ext cx="1416350" cy="738664"/>
          </a:xfrm>
          <a:prstGeom prst="rect">
            <a:avLst/>
          </a:prstGeom>
          <a:noFill/>
        </p:spPr>
        <p:txBody>
          <a:bodyPr wrap="none" rtlCol="0">
            <a:spAutoFit/>
          </a:bodyPr>
          <a:lstStyle/>
          <a:p>
            <a:pPr algn="ctr"/>
            <a:r>
              <a:rPr lang="en-GB" dirty="0" smtClean="0"/>
              <a:t>Marine</a:t>
            </a:r>
          </a:p>
          <a:p>
            <a:pPr algn="ctr"/>
            <a:r>
              <a:rPr lang="en-GB" dirty="0" smtClean="0"/>
              <a:t>Monitoring</a:t>
            </a:r>
            <a:endParaRPr lang="en-GB" dirty="0"/>
          </a:p>
        </p:txBody>
      </p:sp>
      <p:sp>
        <p:nvSpPr>
          <p:cNvPr id="43" name="TextBox 42"/>
          <p:cNvSpPr txBox="1"/>
          <p:nvPr/>
        </p:nvSpPr>
        <p:spPr>
          <a:xfrm>
            <a:off x="7653671" y="1209407"/>
            <a:ext cx="1066319" cy="738664"/>
          </a:xfrm>
          <a:prstGeom prst="rect">
            <a:avLst/>
          </a:prstGeom>
          <a:noFill/>
        </p:spPr>
        <p:txBody>
          <a:bodyPr wrap="none" rtlCol="0">
            <a:spAutoFit/>
          </a:bodyPr>
          <a:lstStyle/>
          <a:p>
            <a:pPr algn="ctr"/>
            <a:r>
              <a:rPr lang="en-GB" dirty="0" smtClean="0"/>
              <a:t>Security</a:t>
            </a:r>
          </a:p>
          <a:p>
            <a:pPr algn="ctr"/>
            <a:endParaRPr lang="en-GB" dirty="0"/>
          </a:p>
        </p:txBody>
      </p:sp>
      <p:sp>
        <p:nvSpPr>
          <p:cNvPr id="44" name="TextBox 43"/>
          <p:cNvSpPr txBox="1"/>
          <p:nvPr/>
        </p:nvSpPr>
        <p:spPr>
          <a:xfrm>
            <a:off x="9451314" y="1098783"/>
            <a:ext cx="1016047" cy="1061829"/>
          </a:xfrm>
          <a:prstGeom prst="rect">
            <a:avLst/>
          </a:prstGeom>
          <a:noFill/>
        </p:spPr>
        <p:txBody>
          <a:bodyPr wrap="none" rtlCol="0">
            <a:spAutoFit/>
          </a:bodyPr>
          <a:lstStyle/>
          <a:p>
            <a:pPr algn="ctr"/>
            <a:r>
              <a:rPr lang="en-GB" dirty="0" smtClean="0"/>
              <a:t>Climate</a:t>
            </a:r>
          </a:p>
          <a:p>
            <a:pPr algn="ctr"/>
            <a:r>
              <a:rPr lang="en-GB" dirty="0" smtClean="0"/>
              <a:t>Change</a:t>
            </a:r>
          </a:p>
          <a:p>
            <a:pPr algn="ctr"/>
            <a:endParaRPr lang="en-GB" dirty="0"/>
          </a:p>
        </p:txBody>
      </p:sp>
      <p:sp>
        <p:nvSpPr>
          <p:cNvPr id="45" name="Rectangle 44"/>
          <p:cNvSpPr/>
          <p:nvPr/>
        </p:nvSpPr>
        <p:spPr>
          <a:xfrm>
            <a:off x="72083" y="1048225"/>
            <a:ext cx="3594091" cy="28974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977528" y="4161735"/>
            <a:ext cx="2191626" cy="415498"/>
          </a:xfrm>
          <a:prstGeom prst="rect">
            <a:avLst/>
          </a:prstGeom>
          <a:noFill/>
        </p:spPr>
        <p:txBody>
          <a:bodyPr wrap="none" rtlCol="0">
            <a:spAutoFit/>
          </a:bodyPr>
          <a:lstStyle/>
          <a:p>
            <a:r>
              <a:rPr lang="en-GB" dirty="0" smtClean="0"/>
              <a:t>Operational phase</a:t>
            </a:r>
            <a:endParaRPr lang="en-GB" dirty="0"/>
          </a:p>
        </p:txBody>
      </p:sp>
      <p:sp>
        <p:nvSpPr>
          <p:cNvPr id="47" name="Rectangle 46"/>
          <p:cNvSpPr/>
          <p:nvPr/>
        </p:nvSpPr>
        <p:spPr>
          <a:xfrm>
            <a:off x="3738182" y="1048225"/>
            <a:ext cx="3606709" cy="2897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7344891" y="1048225"/>
            <a:ext cx="3456459" cy="28974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4464570" y="4175658"/>
            <a:ext cx="1891543" cy="738664"/>
          </a:xfrm>
          <a:prstGeom prst="rect">
            <a:avLst/>
          </a:prstGeom>
          <a:noFill/>
        </p:spPr>
        <p:txBody>
          <a:bodyPr wrap="none" rtlCol="0">
            <a:spAutoFit/>
          </a:bodyPr>
          <a:lstStyle/>
          <a:p>
            <a:pPr algn="ctr"/>
            <a:r>
              <a:rPr lang="en-GB" dirty="0" smtClean="0"/>
              <a:t>Pre-operational</a:t>
            </a:r>
          </a:p>
          <a:p>
            <a:pPr algn="ctr"/>
            <a:r>
              <a:rPr lang="en-GB" dirty="0" smtClean="0"/>
              <a:t>phase</a:t>
            </a:r>
            <a:endParaRPr lang="en-GB" dirty="0"/>
          </a:p>
        </p:txBody>
      </p:sp>
      <p:sp>
        <p:nvSpPr>
          <p:cNvPr id="50" name="TextBox 49"/>
          <p:cNvSpPr txBox="1"/>
          <p:nvPr/>
        </p:nvSpPr>
        <p:spPr>
          <a:xfrm>
            <a:off x="7410402" y="4158344"/>
            <a:ext cx="3447995" cy="738664"/>
          </a:xfrm>
          <a:prstGeom prst="rect">
            <a:avLst/>
          </a:prstGeom>
          <a:noFill/>
        </p:spPr>
        <p:txBody>
          <a:bodyPr wrap="none" rtlCol="0">
            <a:spAutoFit/>
          </a:bodyPr>
          <a:lstStyle/>
          <a:p>
            <a:pPr algn="ctr"/>
            <a:r>
              <a:rPr lang="en-GB" dirty="0" smtClean="0"/>
              <a:t>Pre-operational/development</a:t>
            </a:r>
          </a:p>
          <a:p>
            <a:pPr algn="ctr"/>
            <a:r>
              <a:rPr lang="en-GB" dirty="0" smtClean="0"/>
              <a:t>phase</a:t>
            </a:r>
            <a:endParaRPr lang="en-GB" dirty="0"/>
          </a:p>
        </p:txBody>
      </p:sp>
      <p:sp>
        <p:nvSpPr>
          <p:cNvPr id="51" name="TextBox 50"/>
          <p:cNvSpPr txBox="1"/>
          <p:nvPr/>
        </p:nvSpPr>
        <p:spPr>
          <a:xfrm>
            <a:off x="144091" y="5097839"/>
            <a:ext cx="1687834" cy="2354491"/>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smtClean="0"/>
              <a:t>Coordination:</a:t>
            </a:r>
          </a:p>
          <a:p>
            <a:endParaRPr lang="en-GB" dirty="0"/>
          </a:p>
          <a:p>
            <a:r>
              <a:rPr lang="en-GB" dirty="0" smtClean="0"/>
              <a:t>Global: JRC</a:t>
            </a:r>
          </a:p>
          <a:p>
            <a:endParaRPr lang="en-GB" dirty="0"/>
          </a:p>
          <a:p>
            <a:r>
              <a:rPr lang="en-GB" dirty="0" smtClean="0"/>
              <a:t>European</a:t>
            </a:r>
          </a:p>
          <a:p>
            <a:r>
              <a:rPr lang="en-GB" dirty="0" smtClean="0"/>
              <a:t>&amp;case studies</a:t>
            </a:r>
          </a:p>
          <a:p>
            <a:r>
              <a:rPr lang="en-GB" dirty="0" smtClean="0"/>
              <a:t>EEA</a:t>
            </a:r>
            <a:endParaRPr lang="en-GB" dirty="0"/>
          </a:p>
        </p:txBody>
      </p:sp>
      <p:sp>
        <p:nvSpPr>
          <p:cNvPr id="52" name="TextBox 51"/>
          <p:cNvSpPr txBox="1"/>
          <p:nvPr/>
        </p:nvSpPr>
        <p:spPr>
          <a:xfrm>
            <a:off x="2004372" y="5082738"/>
            <a:ext cx="1693990" cy="203132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dirty="0" smtClean="0"/>
              <a:t>Coordination:</a:t>
            </a:r>
          </a:p>
          <a:p>
            <a:r>
              <a:rPr lang="en-GB" dirty="0" smtClean="0"/>
              <a:t>TBD</a:t>
            </a:r>
            <a:endParaRPr lang="en-GB" dirty="0"/>
          </a:p>
          <a:p>
            <a:r>
              <a:rPr lang="en-GB" dirty="0" smtClean="0"/>
              <a:t>for EFAS:</a:t>
            </a:r>
          </a:p>
          <a:p>
            <a:r>
              <a:rPr lang="en-GB" dirty="0" smtClean="0"/>
              <a:t>JRC+ECMWF+</a:t>
            </a:r>
          </a:p>
          <a:p>
            <a:r>
              <a:rPr lang="en-GB" dirty="0" smtClean="0"/>
              <a:t>others</a:t>
            </a:r>
          </a:p>
          <a:p>
            <a:endParaRPr lang="en-GB" dirty="0" smtClean="0"/>
          </a:p>
        </p:txBody>
      </p:sp>
      <p:sp>
        <p:nvSpPr>
          <p:cNvPr id="53" name="TextBox 52"/>
          <p:cNvSpPr txBox="1"/>
          <p:nvPr/>
        </p:nvSpPr>
        <p:spPr>
          <a:xfrm>
            <a:off x="5578893" y="5117871"/>
            <a:ext cx="1484702" cy="170816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smtClean="0"/>
              <a:t>Building on:</a:t>
            </a:r>
          </a:p>
          <a:p>
            <a:endParaRPr lang="en-GB" dirty="0"/>
          </a:p>
          <a:p>
            <a:r>
              <a:rPr lang="en-GB" dirty="0" smtClean="0"/>
              <a:t>MyOcean2</a:t>
            </a:r>
          </a:p>
          <a:p>
            <a:r>
              <a:rPr lang="en-GB" dirty="0" smtClean="0"/>
              <a:t>(CNES)</a:t>
            </a:r>
          </a:p>
          <a:p>
            <a:endParaRPr lang="en-GB" dirty="0" smtClean="0"/>
          </a:p>
        </p:txBody>
      </p:sp>
      <p:sp>
        <p:nvSpPr>
          <p:cNvPr id="54" name="TextBox 53"/>
          <p:cNvSpPr txBox="1"/>
          <p:nvPr/>
        </p:nvSpPr>
        <p:spPr>
          <a:xfrm>
            <a:off x="3915973" y="5080996"/>
            <a:ext cx="1484702" cy="138499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GB" dirty="0" smtClean="0"/>
              <a:t>Building on:</a:t>
            </a:r>
          </a:p>
          <a:p>
            <a:endParaRPr lang="en-GB" dirty="0"/>
          </a:p>
          <a:p>
            <a:r>
              <a:rPr lang="en-GB" dirty="0" smtClean="0"/>
              <a:t>MACC-II</a:t>
            </a:r>
          </a:p>
          <a:p>
            <a:r>
              <a:rPr lang="en-GB" dirty="0" smtClean="0"/>
              <a:t>(ECMWF)</a:t>
            </a:r>
          </a:p>
        </p:txBody>
      </p:sp>
      <p:cxnSp>
        <p:nvCxnSpPr>
          <p:cNvPr id="55" name="Straight Connector 54"/>
          <p:cNvCxnSpPr/>
          <p:nvPr/>
        </p:nvCxnSpPr>
        <p:spPr>
          <a:xfrm>
            <a:off x="0" y="4881815"/>
            <a:ext cx="10801350"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344891" y="5097839"/>
            <a:ext cx="1860317" cy="170816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smtClean="0"/>
              <a:t>Building on:</a:t>
            </a:r>
          </a:p>
          <a:p>
            <a:endParaRPr lang="en-GB" dirty="0"/>
          </a:p>
          <a:p>
            <a:r>
              <a:rPr lang="en-GB" dirty="0" smtClean="0"/>
              <a:t>Various</a:t>
            </a:r>
          </a:p>
          <a:p>
            <a:r>
              <a:rPr lang="en-GB" dirty="0" smtClean="0"/>
              <a:t>EC FP7 projects</a:t>
            </a:r>
          </a:p>
          <a:p>
            <a:endParaRPr lang="en-GB" dirty="0" smtClean="0"/>
          </a:p>
        </p:txBody>
      </p:sp>
      <p:sp>
        <p:nvSpPr>
          <p:cNvPr id="57" name="TextBox 56"/>
          <p:cNvSpPr txBox="1"/>
          <p:nvPr/>
        </p:nvSpPr>
        <p:spPr>
          <a:xfrm>
            <a:off x="9289107" y="5097839"/>
            <a:ext cx="1484702" cy="203132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smtClean="0"/>
              <a:t>Building on:</a:t>
            </a:r>
          </a:p>
          <a:p>
            <a:endParaRPr lang="en-GB" dirty="0"/>
          </a:p>
          <a:p>
            <a:r>
              <a:rPr lang="en-GB" dirty="0" smtClean="0"/>
              <a:t>Various</a:t>
            </a:r>
          </a:p>
          <a:p>
            <a:r>
              <a:rPr lang="en-GB" dirty="0" smtClean="0"/>
              <a:t>EC FP6/7 </a:t>
            </a:r>
          </a:p>
          <a:p>
            <a:r>
              <a:rPr lang="en-GB" dirty="0" smtClean="0"/>
              <a:t>projects</a:t>
            </a:r>
          </a:p>
          <a:p>
            <a:endParaRPr lang="en-GB" dirty="0" smtClean="0"/>
          </a:p>
        </p:txBody>
      </p:sp>
    </p:spTree>
    <p:extLst>
      <p:ext uri="{BB962C8B-B14F-4D97-AF65-F5344CB8AC3E}">
        <p14:creationId xmlns:p14="http://schemas.microsoft.com/office/powerpoint/2010/main" val="353976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animBg="1"/>
      <p:bldP spid="48" grpId="0" animBg="1"/>
      <p:bldP spid="49" grpId="0"/>
      <p:bldP spid="50" grpId="0"/>
      <p:bldP spid="51" grpId="0" animBg="1"/>
      <p:bldP spid="52" grpId="0" animBg="1"/>
      <p:bldP spid="53" grpId="0" animBg="1"/>
      <p:bldP spid="54"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552287" y="301072"/>
            <a:ext cx="9696777" cy="1330815"/>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a:endParaRPr lang="en-GB"/>
          </a:p>
        </p:txBody>
      </p:sp>
      <p:sp>
        <p:nvSpPr>
          <p:cNvPr id="4" name="Title 3"/>
          <p:cNvSpPr>
            <a:spLocks noGrp="1"/>
          </p:cNvSpPr>
          <p:nvPr>
            <p:ph type="title"/>
          </p:nvPr>
        </p:nvSpPr>
        <p:spPr/>
        <p:txBody>
          <a:bodyPr>
            <a:normAutofit fontScale="90000"/>
          </a:bodyPr>
          <a:lstStyle/>
          <a:p>
            <a:r>
              <a:rPr lang="en-GB" dirty="0" smtClean="0">
                <a:solidFill>
                  <a:schemeClr val="bg1"/>
                </a:solidFill>
              </a:rPr>
              <a:t>Copernicus Climate Change Service</a:t>
            </a:r>
            <a:br>
              <a:rPr lang="en-GB" dirty="0" smtClean="0">
                <a:solidFill>
                  <a:schemeClr val="bg1"/>
                </a:solidFill>
              </a:rPr>
            </a:br>
            <a:endParaRPr lang="en-GB" dirty="0">
              <a:solidFill>
                <a:schemeClr val="bg1"/>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3205" y="966479"/>
            <a:ext cx="2062842" cy="1815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05621" y="1874129"/>
            <a:ext cx="7961695" cy="2031325"/>
          </a:xfrm>
          <a:prstGeom prst="rect">
            <a:avLst/>
          </a:prstGeom>
        </p:spPr>
        <p:txBody>
          <a:bodyPr wrap="square">
            <a:spAutoFit/>
          </a:bodyPr>
          <a:lstStyle/>
          <a:p>
            <a:r>
              <a:rPr lang="en-GB" b="1" dirty="0" smtClean="0"/>
              <a:t>Aim:</a:t>
            </a:r>
          </a:p>
          <a:p>
            <a:r>
              <a:rPr lang="en-GB" dirty="0" smtClean="0">
                <a:effectLst>
                  <a:outerShdw blurRad="38100" dist="38100" dir="2700000" algn="tl">
                    <a:srgbClr val="000000">
                      <a:alpha val="43137"/>
                    </a:srgbClr>
                  </a:outerShdw>
                </a:effectLst>
              </a:rPr>
              <a:t>The </a:t>
            </a:r>
            <a:r>
              <a:rPr lang="en-GB" dirty="0">
                <a:effectLst>
                  <a:outerShdw blurRad="38100" dist="38100" dir="2700000" algn="tl">
                    <a:srgbClr val="000000">
                      <a:alpha val="43137"/>
                    </a:srgbClr>
                  </a:outerShdw>
                </a:effectLst>
              </a:rPr>
              <a:t>service will provide access to several climate indicators (e.g. temperature increase, sea level rise, ice sheet melting, warming up of the ocean) and climate indices (e.g. based on records of temperature, precipitation, drought event) for both the identified climate drivers and the expected climate impacts</a:t>
            </a:r>
          </a:p>
        </p:txBody>
      </p:sp>
      <p:sp>
        <p:nvSpPr>
          <p:cNvPr id="11" name="TextBox 10"/>
          <p:cNvSpPr txBox="1"/>
          <p:nvPr/>
        </p:nvSpPr>
        <p:spPr>
          <a:xfrm>
            <a:off x="3672483" y="4104828"/>
            <a:ext cx="1886157" cy="415498"/>
          </a:xfrm>
          <a:prstGeom prst="rect">
            <a:avLst/>
          </a:prstGeom>
          <a:noFill/>
        </p:spPr>
        <p:txBody>
          <a:bodyPr wrap="none" rtlCol="0">
            <a:spAutoFit/>
          </a:bodyPr>
          <a:lstStyle/>
          <a:p>
            <a:r>
              <a:rPr lang="en-GB" dirty="0" smtClean="0"/>
              <a:t>Building blocks:</a:t>
            </a:r>
            <a:endParaRPr lang="en-GB" dirty="0"/>
          </a:p>
        </p:txBody>
      </p:sp>
      <p:sp>
        <p:nvSpPr>
          <p:cNvPr id="12" name="TextBox 11"/>
          <p:cNvSpPr txBox="1"/>
          <p:nvPr/>
        </p:nvSpPr>
        <p:spPr>
          <a:xfrm>
            <a:off x="504131" y="4680892"/>
            <a:ext cx="1951432" cy="738664"/>
          </a:xfrm>
          <a:prstGeom prst="rect">
            <a:avLst/>
          </a:prstGeom>
          <a:noFill/>
        </p:spPr>
        <p:txBody>
          <a:bodyPr wrap="none" rtlCol="0">
            <a:spAutoFit/>
          </a:bodyPr>
          <a:lstStyle/>
          <a:p>
            <a:r>
              <a:rPr lang="en-GB" dirty="0" smtClean="0"/>
              <a:t>FP6:</a:t>
            </a:r>
          </a:p>
          <a:p>
            <a:r>
              <a:rPr lang="en-GB" dirty="0" err="1" smtClean="0"/>
              <a:t>e.g</a:t>
            </a:r>
            <a:r>
              <a:rPr lang="en-GB" dirty="0" smtClean="0"/>
              <a:t>: ENSEMBLES</a:t>
            </a:r>
            <a:endParaRPr lang="en-GB" dirty="0"/>
          </a:p>
        </p:txBody>
      </p:sp>
      <p:sp>
        <p:nvSpPr>
          <p:cNvPr id="13" name="TextBox 12"/>
          <p:cNvSpPr txBox="1"/>
          <p:nvPr/>
        </p:nvSpPr>
        <p:spPr>
          <a:xfrm>
            <a:off x="3312443" y="4680892"/>
            <a:ext cx="1687641" cy="1384995"/>
          </a:xfrm>
          <a:prstGeom prst="rect">
            <a:avLst/>
          </a:prstGeom>
          <a:noFill/>
        </p:spPr>
        <p:txBody>
          <a:bodyPr wrap="none" rtlCol="0">
            <a:spAutoFit/>
          </a:bodyPr>
          <a:lstStyle/>
          <a:p>
            <a:r>
              <a:rPr lang="en-GB" dirty="0" smtClean="0"/>
              <a:t>FP7 2009 call:</a:t>
            </a:r>
          </a:p>
          <a:p>
            <a:r>
              <a:rPr lang="en-GB" dirty="0" smtClean="0"/>
              <a:t>EURO4M</a:t>
            </a:r>
          </a:p>
          <a:p>
            <a:r>
              <a:rPr lang="en-GB" dirty="0" smtClean="0"/>
              <a:t>CARBONES</a:t>
            </a:r>
          </a:p>
          <a:p>
            <a:r>
              <a:rPr lang="en-GB" dirty="0" smtClean="0"/>
              <a:t>MONARCH-A</a:t>
            </a:r>
            <a:endParaRPr lang="en-GB" dirty="0"/>
          </a:p>
        </p:txBody>
      </p:sp>
      <p:sp>
        <p:nvSpPr>
          <p:cNvPr id="14" name="TextBox 13"/>
          <p:cNvSpPr txBox="1"/>
          <p:nvPr/>
        </p:nvSpPr>
        <p:spPr>
          <a:xfrm>
            <a:off x="5832723" y="4699183"/>
            <a:ext cx="1638975" cy="1061829"/>
          </a:xfrm>
          <a:prstGeom prst="rect">
            <a:avLst/>
          </a:prstGeom>
          <a:noFill/>
        </p:spPr>
        <p:txBody>
          <a:bodyPr wrap="none" rtlCol="0">
            <a:spAutoFit/>
          </a:bodyPr>
          <a:lstStyle/>
          <a:p>
            <a:r>
              <a:rPr lang="en-GB" dirty="0" smtClean="0"/>
              <a:t>FP7 2012 call</a:t>
            </a:r>
          </a:p>
          <a:p>
            <a:r>
              <a:rPr lang="en-GB" dirty="0" smtClean="0"/>
              <a:t>CHARME</a:t>
            </a:r>
          </a:p>
          <a:p>
            <a:r>
              <a:rPr lang="en-GB" dirty="0" smtClean="0"/>
              <a:t>Core-Climax</a:t>
            </a:r>
            <a:endParaRPr lang="en-GB" dirty="0"/>
          </a:p>
        </p:txBody>
      </p:sp>
      <p:sp>
        <p:nvSpPr>
          <p:cNvPr id="15" name="TextBox 14"/>
          <p:cNvSpPr txBox="1"/>
          <p:nvPr/>
        </p:nvSpPr>
        <p:spPr>
          <a:xfrm>
            <a:off x="8280995" y="4752900"/>
            <a:ext cx="2293064" cy="738664"/>
          </a:xfrm>
          <a:prstGeom prst="rect">
            <a:avLst/>
          </a:prstGeom>
          <a:noFill/>
        </p:spPr>
        <p:txBody>
          <a:bodyPr wrap="none" rtlCol="0">
            <a:spAutoFit/>
          </a:bodyPr>
          <a:lstStyle/>
          <a:p>
            <a:r>
              <a:rPr lang="en-GB" dirty="0" smtClean="0"/>
              <a:t>FP7 2013 call:</a:t>
            </a:r>
          </a:p>
          <a:p>
            <a:r>
              <a:rPr lang="en-GB" dirty="0" smtClean="0"/>
              <a:t>Under negotiations</a:t>
            </a:r>
            <a:endParaRPr lang="en-GB" dirty="0"/>
          </a:p>
        </p:txBody>
      </p:sp>
    </p:spTree>
    <p:extLst>
      <p:ext uri="{BB962C8B-B14F-4D97-AF65-F5344CB8AC3E}">
        <p14:creationId xmlns:p14="http://schemas.microsoft.com/office/powerpoint/2010/main" val="1319721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adaptation platform</a:t>
            </a:r>
            <a:endParaRPr lang="en-GB" dirty="0"/>
          </a:p>
        </p:txBody>
      </p:sp>
      <p:sp>
        <p:nvSpPr>
          <p:cNvPr id="3" name="Content Placeholder 2"/>
          <p:cNvSpPr>
            <a:spLocks noGrp="1"/>
          </p:cNvSpPr>
          <p:nvPr>
            <p:ph idx="1"/>
          </p:nvPr>
        </p:nvSpPr>
        <p:spPr/>
        <p:txBody>
          <a:bodyPr/>
          <a:lstStyle/>
          <a:p>
            <a:r>
              <a:rPr lang="en-GB" b="1" dirty="0" smtClean="0">
                <a:solidFill>
                  <a:schemeClr val="accent3">
                    <a:lumMod val="75000"/>
                  </a:schemeClr>
                </a:solidFill>
              </a:rPr>
              <a:t>One-stop shop</a:t>
            </a:r>
          </a:p>
          <a:p>
            <a:endParaRPr lang="en-GB" b="1" dirty="0">
              <a:solidFill>
                <a:schemeClr val="accent3">
                  <a:lumMod val="75000"/>
                </a:schemeClr>
              </a:solidFill>
            </a:endParaRPr>
          </a:p>
          <a:p>
            <a:r>
              <a:rPr lang="en-GB" b="1" dirty="0" smtClean="0">
                <a:solidFill>
                  <a:schemeClr val="accent3">
                    <a:lumMod val="75000"/>
                  </a:schemeClr>
                </a:solidFill>
              </a:rPr>
              <a:t>Information platform</a:t>
            </a:r>
          </a:p>
          <a:p>
            <a:endParaRPr lang="en-GB" b="1" dirty="0">
              <a:solidFill>
                <a:schemeClr val="accent3">
                  <a:lumMod val="75000"/>
                </a:schemeClr>
              </a:solidFill>
            </a:endParaRPr>
          </a:p>
          <a:p>
            <a:r>
              <a:rPr lang="en-GB" b="1" dirty="0" smtClean="0">
                <a:solidFill>
                  <a:schemeClr val="accent3">
                    <a:lumMod val="75000"/>
                  </a:schemeClr>
                </a:solidFill>
              </a:rPr>
              <a:t>Communication platform</a:t>
            </a:r>
          </a:p>
          <a:p>
            <a:endParaRPr lang="en-GB" dirty="0"/>
          </a:p>
          <a:p>
            <a:endParaRPr lang="en-GB" dirty="0"/>
          </a:p>
        </p:txBody>
      </p:sp>
    </p:spTree>
    <p:extLst>
      <p:ext uri="{BB962C8B-B14F-4D97-AF65-F5344CB8AC3E}">
        <p14:creationId xmlns:p14="http://schemas.microsoft.com/office/powerpoint/2010/main" val="2142222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Climate-ADAPT platform</a:t>
            </a:r>
            <a:endParaRPr lang="en-GB"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4491" y="3078953"/>
            <a:ext cx="2664296" cy="24660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bwMode="auto">
          <a:xfrm rot="16200000">
            <a:off x="6748605" y="3436535"/>
            <a:ext cx="792088" cy="976548"/>
          </a:xfrm>
          <a:prstGeom prst="downArrow">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a:off x="2808387" y="2448644"/>
            <a:ext cx="1008112" cy="504056"/>
          </a:xfrm>
          <a:prstGeom prst="straightConnector1">
            <a:avLst/>
          </a:prstGeom>
          <a:ln>
            <a:headEnd type="none" w="med" len="med"/>
            <a:tailEnd type="arrow"/>
          </a:ln>
          <a:extLst/>
        </p:spPr>
        <p:style>
          <a:lnRef idx="3">
            <a:schemeClr val="accent6"/>
          </a:lnRef>
          <a:fillRef idx="0">
            <a:schemeClr val="accent6"/>
          </a:fillRef>
          <a:effectRef idx="2">
            <a:schemeClr val="accent6"/>
          </a:effectRef>
          <a:fontRef idx="minor">
            <a:schemeClr val="tx1"/>
          </a:fontRef>
        </p:style>
      </p:cxnSp>
      <p:graphicFrame>
        <p:nvGraphicFramePr>
          <p:cNvPr id="7" name="Diagram 6"/>
          <p:cNvGraphicFramePr/>
          <p:nvPr>
            <p:extLst>
              <p:ext uri="{D42A27DB-BD31-4B8C-83A1-F6EECF244321}">
                <p14:modId xmlns:p14="http://schemas.microsoft.com/office/powerpoint/2010/main" val="3286310375"/>
              </p:ext>
            </p:extLst>
          </p:nvPr>
        </p:nvGraphicFramePr>
        <p:xfrm>
          <a:off x="720155" y="3286155"/>
          <a:ext cx="2160240"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0010825"/>
              </p:ext>
            </p:extLst>
          </p:nvPr>
        </p:nvGraphicFramePr>
        <p:xfrm>
          <a:off x="720155" y="1800572"/>
          <a:ext cx="2232248" cy="12241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3840254130"/>
              </p:ext>
            </p:extLst>
          </p:nvPr>
        </p:nvGraphicFramePr>
        <p:xfrm>
          <a:off x="749047" y="4788904"/>
          <a:ext cx="1944216" cy="12241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agram 9"/>
          <p:cNvGraphicFramePr/>
          <p:nvPr>
            <p:extLst>
              <p:ext uri="{D42A27DB-BD31-4B8C-83A1-F6EECF244321}">
                <p14:modId xmlns:p14="http://schemas.microsoft.com/office/powerpoint/2010/main" val="1298096340"/>
              </p:ext>
            </p:extLst>
          </p:nvPr>
        </p:nvGraphicFramePr>
        <p:xfrm>
          <a:off x="4248547" y="1944588"/>
          <a:ext cx="1656184" cy="100811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1" name="Diagram 10"/>
          <p:cNvGraphicFramePr/>
          <p:nvPr>
            <p:extLst>
              <p:ext uri="{D42A27DB-BD31-4B8C-83A1-F6EECF244321}">
                <p14:modId xmlns:p14="http://schemas.microsoft.com/office/powerpoint/2010/main" val="2040074935"/>
              </p:ext>
            </p:extLst>
          </p:nvPr>
        </p:nvGraphicFramePr>
        <p:xfrm>
          <a:off x="3888507" y="5616996"/>
          <a:ext cx="2376264" cy="122413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12" name="Straight Arrow Connector 11"/>
          <p:cNvCxnSpPr/>
          <p:nvPr/>
        </p:nvCxnSpPr>
        <p:spPr bwMode="auto">
          <a:xfrm>
            <a:off x="2808387" y="3898223"/>
            <a:ext cx="720080" cy="0"/>
          </a:xfrm>
          <a:prstGeom prst="straightConnector1">
            <a:avLst/>
          </a:prstGeom>
          <a:ln>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2808387" y="4968924"/>
            <a:ext cx="864096" cy="576064"/>
          </a:xfrm>
          <a:prstGeom prst="straightConnector1">
            <a:avLst/>
          </a:prstGeom>
          <a:ln>
            <a:headEnd type="none" w="med" len="med"/>
            <a:tailEnd type="arrow"/>
          </a:ln>
          <a:extLst/>
        </p:spPr>
        <p:style>
          <a:lnRef idx="3">
            <a:schemeClr val="accent6"/>
          </a:lnRef>
          <a:fillRef idx="0">
            <a:schemeClr val="accent6"/>
          </a:fillRef>
          <a:effectRef idx="2">
            <a:schemeClr val="accent6"/>
          </a:effectRef>
          <a:fontRef idx="minor">
            <a:schemeClr val="tx1"/>
          </a:fontRef>
        </p:style>
      </p:cxnSp>
      <p:graphicFrame>
        <p:nvGraphicFramePr>
          <p:cNvPr id="14" name="Diagram 13"/>
          <p:cNvGraphicFramePr/>
          <p:nvPr>
            <p:extLst>
              <p:ext uri="{D42A27DB-BD31-4B8C-83A1-F6EECF244321}">
                <p14:modId xmlns:p14="http://schemas.microsoft.com/office/powerpoint/2010/main" val="342996472"/>
              </p:ext>
            </p:extLst>
          </p:nvPr>
        </p:nvGraphicFramePr>
        <p:xfrm>
          <a:off x="7617141" y="2808684"/>
          <a:ext cx="2191804" cy="2266431"/>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cxnSp>
        <p:nvCxnSpPr>
          <p:cNvPr id="15" name="Straight Arrow Connector 14"/>
          <p:cNvCxnSpPr/>
          <p:nvPr/>
        </p:nvCxnSpPr>
        <p:spPr bwMode="auto">
          <a:xfrm>
            <a:off x="8716926" y="5040932"/>
            <a:ext cx="0" cy="1800200"/>
          </a:xfrm>
          <a:prstGeom prst="straightConnector1">
            <a:avLst/>
          </a:prstGeom>
          <a:ln>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bwMode="auto">
          <a:xfrm flipH="1">
            <a:off x="1721155" y="6841132"/>
            <a:ext cx="6991888" cy="0"/>
          </a:xfrm>
          <a:prstGeom prst="straightConnector1">
            <a:avLst/>
          </a:prstGeom>
          <a:ln>
            <a:headEnd type="none" w="med" len="med"/>
            <a:tailEnd type="arrow"/>
          </a:ln>
          <a:extLst/>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bwMode="auto">
          <a:xfrm flipV="1">
            <a:off x="1721155" y="5977036"/>
            <a:ext cx="0" cy="864096"/>
          </a:xfrm>
          <a:prstGeom prst="straightConnector1">
            <a:avLst/>
          </a:prstGeom>
          <a:ln>
            <a:headEnd type="none" w="med" len="med"/>
            <a:tailEnd type="arrow"/>
          </a:ln>
          <a:ex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5692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Country profiles </a:t>
            </a:r>
            <a:endParaRPr lang="en-GB"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39" y="2553479"/>
            <a:ext cx="5472608"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747" y="5793839"/>
            <a:ext cx="24098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661" y="1905406"/>
            <a:ext cx="3467124" cy="314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5108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Country profiles - Slovenia</a:t>
            </a:r>
            <a:endParaRPr lang="en-GB"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7293"/>
          <a:stretch/>
        </p:blipFill>
        <p:spPr bwMode="auto">
          <a:xfrm>
            <a:off x="720155" y="1800572"/>
            <a:ext cx="9077325" cy="503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206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solidFill>
                  <a:schemeClr val="accent3">
                    <a:lumMod val="75000"/>
                  </a:schemeClr>
                </a:solidFill>
              </a:rPr>
              <a:t>Climate Impacts and Adaptation</a:t>
            </a:r>
          </a:p>
          <a:p>
            <a:pPr marL="0" indent="0">
              <a:buNone/>
            </a:pPr>
            <a:r>
              <a:rPr lang="en-GB" b="1" dirty="0">
                <a:solidFill>
                  <a:schemeClr val="accent3">
                    <a:lumMod val="75000"/>
                  </a:schemeClr>
                </a:solidFill>
              </a:rPr>
              <a:t> </a:t>
            </a:r>
            <a:r>
              <a:rPr lang="en-GB" b="1" dirty="0" smtClean="0">
                <a:solidFill>
                  <a:schemeClr val="accent3">
                    <a:lumMod val="75000"/>
                  </a:schemeClr>
                </a:solidFill>
              </a:rPr>
              <a:t>       - </a:t>
            </a:r>
            <a:r>
              <a:rPr lang="en-GB" sz="3200" i="1" dirty="0" smtClean="0">
                <a:solidFill>
                  <a:schemeClr val="accent3">
                    <a:lumMod val="75000"/>
                  </a:schemeClr>
                </a:solidFill>
              </a:rPr>
              <a:t>Climate change impacts and vulnerability report</a:t>
            </a:r>
          </a:p>
          <a:p>
            <a:pPr marL="0" indent="0">
              <a:buNone/>
            </a:pPr>
            <a:r>
              <a:rPr lang="en-GB" sz="3200" i="1" dirty="0">
                <a:solidFill>
                  <a:schemeClr val="accent3">
                    <a:lumMod val="75000"/>
                  </a:schemeClr>
                </a:solidFill>
              </a:rPr>
              <a:t> </a:t>
            </a:r>
            <a:r>
              <a:rPr lang="en-GB" sz="3200" i="1" dirty="0" smtClean="0">
                <a:solidFill>
                  <a:schemeClr val="accent3">
                    <a:lumMod val="75000"/>
                  </a:schemeClr>
                </a:solidFill>
              </a:rPr>
              <a:t>         - Urban Adaptation report</a:t>
            </a:r>
          </a:p>
          <a:p>
            <a:pPr marL="0" indent="0">
              <a:buNone/>
            </a:pPr>
            <a:endParaRPr lang="en-GB" b="1" dirty="0" smtClean="0">
              <a:solidFill>
                <a:schemeClr val="accent3">
                  <a:lumMod val="75000"/>
                </a:schemeClr>
              </a:solidFill>
            </a:endParaRPr>
          </a:p>
          <a:p>
            <a:r>
              <a:rPr lang="en-GB" b="1" dirty="0" smtClean="0">
                <a:solidFill>
                  <a:schemeClr val="accent3">
                    <a:lumMod val="75000"/>
                  </a:schemeClr>
                </a:solidFill>
              </a:rPr>
              <a:t>Copernicus Climate Change Service</a:t>
            </a:r>
          </a:p>
          <a:p>
            <a:r>
              <a:rPr lang="en-GB" b="1" dirty="0" smtClean="0">
                <a:solidFill>
                  <a:schemeClr val="accent3">
                    <a:lumMod val="75000"/>
                  </a:schemeClr>
                </a:solidFill>
              </a:rPr>
              <a:t>Climate-ADAPT</a:t>
            </a:r>
            <a:endParaRPr lang="en-GB" b="1" dirty="0">
              <a:solidFill>
                <a:schemeClr val="accent3">
                  <a:lumMod val="75000"/>
                </a:schemeClr>
              </a:solidFill>
            </a:endParaRPr>
          </a:p>
        </p:txBody>
      </p:sp>
    </p:spTree>
    <p:extLst>
      <p:ext uri="{BB962C8B-B14F-4D97-AF65-F5344CB8AC3E}">
        <p14:creationId xmlns:p14="http://schemas.microsoft.com/office/powerpoint/2010/main" val="3491649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Change impacts in Europe</a:t>
            </a:r>
            <a:endParaRPr lang="en-GB"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2480" y="1144210"/>
            <a:ext cx="1656184" cy="234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060848"/>
            <a:ext cx="5600700" cy="46005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153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Urban Adaptation and Climate change</a:t>
            </a:r>
            <a:endParaRPr lang="en-GB" dirty="0"/>
          </a:p>
        </p:txBody>
      </p:sp>
      <p:sp>
        <p:nvSpPr>
          <p:cNvPr id="4" name="TextBox 3"/>
          <p:cNvSpPr txBox="1"/>
          <p:nvPr/>
        </p:nvSpPr>
        <p:spPr>
          <a:xfrm>
            <a:off x="1019392" y="1950909"/>
            <a:ext cx="5103705" cy="400110"/>
          </a:xfrm>
          <a:prstGeom prst="rect">
            <a:avLst/>
          </a:prstGeom>
          <a:noFill/>
        </p:spPr>
        <p:txBody>
          <a:bodyPr wrap="none" rtlCol="0">
            <a:spAutoFit/>
          </a:bodyPr>
          <a:lstStyle/>
          <a:p>
            <a:r>
              <a:rPr lang="en-GB" sz="2000" b="1" dirty="0" smtClean="0">
                <a:solidFill>
                  <a:schemeClr val="accent3">
                    <a:lumMod val="75000"/>
                  </a:schemeClr>
                </a:solidFill>
              </a:rPr>
              <a:t>Urban Adaptation to climate change in Europe</a:t>
            </a:r>
            <a:endParaRPr lang="en-GB" sz="2000" b="1" dirty="0">
              <a:solidFill>
                <a:schemeClr val="accent3">
                  <a:lumMod val="75000"/>
                </a:schemeClr>
              </a:solidFill>
            </a:endParaRPr>
          </a:p>
        </p:txBody>
      </p:sp>
      <p:sp>
        <p:nvSpPr>
          <p:cNvPr id="5" name="TextBox 4"/>
          <p:cNvSpPr txBox="1"/>
          <p:nvPr/>
        </p:nvSpPr>
        <p:spPr>
          <a:xfrm>
            <a:off x="1050578" y="2734734"/>
            <a:ext cx="5828070" cy="1077218"/>
          </a:xfrm>
          <a:prstGeom prst="rect">
            <a:avLst/>
          </a:prstGeom>
          <a:noFill/>
        </p:spPr>
        <p:txBody>
          <a:bodyPr wrap="none" rtlCol="0">
            <a:spAutoFit/>
          </a:bodyPr>
          <a:lstStyle/>
          <a:p>
            <a:pPr marL="457200" indent="-457200">
              <a:buFont typeface="Arial" pitchFamily="34" charset="0"/>
              <a:buChar char="•"/>
            </a:pPr>
            <a:r>
              <a:rPr lang="en-GB" sz="1600" b="1" dirty="0" smtClean="0">
                <a:solidFill>
                  <a:schemeClr val="accent3">
                    <a:lumMod val="75000"/>
                  </a:schemeClr>
                </a:solidFill>
              </a:rPr>
              <a:t>Climate change - assessing risks to cities and towns in Europe</a:t>
            </a:r>
          </a:p>
          <a:p>
            <a:pPr marL="457200" indent="-457200">
              <a:buFont typeface="Arial" pitchFamily="34" charset="0"/>
              <a:buChar char="•"/>
            </a:pPr>
            <a:r>
              <a:rPr lang="en-GB" sz="1600" b="1" dirty="0" smtClean="0">
                <a:solidFill>
                  <a:schemeClr val="accent3">
                    <a:lumMod val="75000"/>
                  </a:schemeClr>
                </a:solidFill>
              </a:rPr>
              <a:t>Planning urban adaptation </a:t>
            </a:r>
          </a:p>
          <a:p>
            <a:pPr marL="457200" indent="-457200">
              <a:buFont typeface="Arial" pitchFamily="34" charset="0"/>
              <a:buChar char="•"/>
            </a:pPr>
            <a:r>
              <a:rPr lang="en-GB" sz="1600" b="1" dirty="0" smtClean="0">
                <a:solidFill>
                  <a:schemeClr val="accent3">
                    <a:lumMod val="75000"/>
                  </a:schemeClr>
                </a:solidFill>
              </a:rPr>
              <a:t>Multi-level governance</a:t>
            </a:r>
          </a:p>
          <a:p>
            <a:endParaRPr lang="en-GB" sz="1600" b="0" dirty="0">
              <a:solidFill>
                <a:schemeClr val="accent2"/>
              </a:solidFill>
            </a:endParaRPr>
          </a:p>
        </p:txBody>
      </p:sp>
      <p:sp>
        <p:nvSpPr>
          <p:cNvPr id="6" name="TextBox 5"/>
          <p:cNvSpPr txBox="1"/>
          <p:nvPr/>
        </p:nvSpPr>
        <p:spPr>
          <a:xfrm>
            <a:off x="720155" y="3598830"/>
            <a:ext cx="1043876" cy="338554"/>
          </a:xfrm>
          <a:prstGeom prst="rect">
            <a:avLst/>
          </a:prstGeom>
          <a:noFill/>
        </p:spPr>
        <p:txBody>
          <a:bodyPr wrap="none" rtlCol="0">
            <a:spAutoFit/>
          </a:bodyPr>
          <a:lstStyle/>
          <a:p>
            <a:r>
              <a:rPr lang="en-GB" sz="1600" b="1" dirty="0" smtClean="0">
                <a:solidFill>
                  <a:schemeClr val="accent2"/>
                </a:solidFill>
              </a:rPr>
              <a:t>Examples:</a:t>
            </a:r>
            <a:endParaRPr lang="en-GB" sz="1600" b="1" dirty="0">
              <a:solidFill>
                <a:schemeClr val="accent2"/>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55" y="4405990"/>
            <a:ext cx="2808312" cy="214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467" y="4390918"/>
            <a:ext cx="2880320" cy="208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874" y="4390918"/>
            <a:ext cx="2847493" cy="216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20155" y="3937384"/>
            <a:ext cx="7558479" cy="338554"/>
          </a:xfrm>
          <a:prstGeom prst="rect">
            <a:avLst/>
          </a:prstGeom>
          <a:noFill/>
        </p:spPr>
        <p:txBody>
          <a:bodyPr wrap="none" rtlCol="0">
            <a:spAutoFit/>
          </a:bodyPr>
          <a:lstStyle/>
          <a:p>
            <a:r>
              <a:rPr lang="en-GB" sz="1600" b="0" dirty="0" smtClean="0">
                <a:solidFill>
                  <a:srgbClr val="FF0000"/>
                </a:solidFill>
              </a:rPr>
              <a:t>Heat waves 		         River floods			Droughts</a:t>
            </a:r>
            <a:endParaRPr lang="en-GB" sz="1600" b="0" dirty="0">
              <a:solidFill>
                <a:srgbClr val="FF0000"/>
              </a:solidFill>
            </a:endParaRP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3083" y="1430291"/>
            <a:ext cx="1630648" cy="238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599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indicators</a:t>
            </a:r>
            <a:endParaRPr lang="en-GB" dirty="0"/>
          </a:p>
        </p:txBody>
      </p:sp>
      <p:sp>
        <p:nvSpPr>
          <p:cNvPr id="4" name="TextBox 3"/>
          <p:cNvSpPr txBox="1"/>
          <p:nvPr/>
        </p:nvSpPr>
        <p:spPr>
          <a:xfrm>
            <a:off x="697912" y="1889623"/>
            <a:ext cx="9344866" cy="3293209"/>
          </a:xfrm>
          <a:prstGeom prst="rect">
            <a:avLst/>
          </a:prstGeom>
          <a:noFill/>
        </p:spPr>
        <p:txBody>
          <a:bodyPr wrap="none" rtlCol="0">
            <a:spAutoFit/>
          </a:bodyPr>
          <a:lstStyle/>
          <a:p>
            <a:r>
              <a:rPr lang="en-GB" sz="1600" b="1" dirty="0" smtClean="0">
                <a:solidFill>
                  <a:schemeClr val="accent3">
                    <a:lumMod val="75000"/>
                  </a:schemeClr>
                </a:solidFill>
              </a:rPr>
              <a:t>Key messages:</a:t>
            </a:r>
          </a:p>
          <a:p>
            <a:endParaRPr lang="en-GB" sz="1600" b="1" dirty="0" smtClean="0">
              <a:solidFill>
                <a:schemeClr val="accent3">
                  <a:lumMod val="75000"/>
                </a:schemeClr>
              </a:solidFill>
            </a:endParaRPr>
          </a:p>
          <a:p>
            <a:pPr marL="285750" indent="-285750">
              <a:buFont typeface="Arial" pitchFamily="34" charset="0"/>
              <a:buChar char="•"/>
            </a:pPr>
            <a:r>
              <a:rPr lang="en-GB" sz="1600" b="1" dirty="0" smtClean="0">
                <a:solidFill>
                  <a:schemeClr val="accent3">
                    <a:lumMod val="75000"/>
                  </a:schemeClr>
                </a:solidFill>
              </a:rPr>
              <a:t>Climate change is occurring globally and in Europe</a:t>
            </a:r>
          </a:p>
          <a:p>
            <a:pPr marL="285750" indent="-285750">
              <a:buFont typeface="Arial" pitchFamily="34" charset="0"/>
              <a:buChar char="•"/>
            </a:pPr>
            <a:endParaRPr lang="en-GB" sz="1600" b="1" dirty="0" smtClean="0">
              <a:solidFill>
                <a:schemeClr val="accent3">
                  <a:lumMod val="75000"/>
                </a:schemeClr>
              </a:solidFill>
            </a:endParaRPr>
          </a:p>
          <a:p>
            <a:pPr marL="285750" indent="-285750">
              <a:buFont typeface="Arial" pitchFamily="34" charset="0"/>
              <a:buChar char="•"/>
            </a:pPr>
            <a:r>
              <a:rPr lang="en-GB" sz="1600" b="1" dirty="0" smtClean="0">
                <a:solidFill>
                  <a:schemeClr val="accent3">
                    <a:lumMod val="75000"/>
                  </a:schemeClr>
                </a:solidFill>
              </a:rPr>
              <a:t>Observed climate change has already led to a wide range of impacts</a:t>
            </a:r>
          </a:p>
          <a:p>
            <a:pPr marL="285750" indent="-285750">
              <a:buFont typeface="Arial" pitchFamily="34" charset="0"/>
              <a:buChar char="•"/>
            </a:pPr>
            <a:endParaRPr lang="en-GB" sz="1600" b="1" dirty="0" smtClean="0">
              <a:solidFill>
                <a:schemeClr val="accent3">
                  <a:lumMod val="75000"/>
                </a:schemeClr>
              </a:solidFill>
            </a:endParaRPr>
          </a:p>
          <a:p>
            <a:pPr marL="285750" indent="-285750">
              <a:buFont typeface="Arial" pitchFamily="34" charset="0"/>
              <a:buChar char="•"/>
            </a:pPr>
            <a:r>
              <a:rPr lang="en-GB" sz="1600" b="1" dirty="0" smtClean="0">
                <a:solidFill>
                  <a:schemeClr val="accent3">
                    <a:lumMod val="75000"/>
                  </a:schemeClr>
                </a:solidFill>
              </a:rPr>
              <a:t>Climate change can increase existing vulnerabilities and deepen socio-economic imbalances in Europe</a:t>
            </a:r>
          </a:p>
          <a:p>
            <a:pPr marL="285750" indent="-285750">
              <a:buFont typeface="Arial" pitchFamily="34" charset="0"/>
              <a:buChar char="•"/>
            </a:pPr>
            <a:endParaRPr lang="en-GB" sz="1600" b="1" dirty="0" smtClean="0">
              <a:solidFill>
                <a:schemeClr val="accent3">
                  <a:lumMod val="75000"/>
                </a:schemeClr>
              </a:solidFill>
            </a:endParaRPr>
          </a:p>
          <a:p>
            <a:pPr marL="285750" indent="-285750">
              <a:buFont typeface="Arial" pitchFamily="34" charset="0"/>
              <a:buChar char="•"/>
            </a:pPr>
            <a:r>
              <a:rPr lang="en-GB" sz="1600" b="1" dirty="0" smtClean="0">
                <a:solidFill>
                  <a:schemeClr val="accent3">
                    <a:lumMod val="75000"/>
                  </a:schemeClr>
                </a:solidFill>
              </a:rPr>
              <a:t>Damage costs from natural disasters have increased </a:t>
            </a:r>
          </a:p>
          <a:p>
            <a:pPr marL="285750" indent="-285750">
              <a:buFont typeface="Arial" pitchFamily="34" charset="0"/>
              <a:buChar char="•"/>
            </a:pPr>
            <a:endParaRPr lang="en-GB" sz="1600" b="1" dirty="0" smtClean="0">
              <a:solidFill>
                <a:schemeClr val="accent3">
                  <a:lumMod val="75000"/>
                </a:schemeClr>
              </a:solidFill>
            </a:endParaRPr>
          </a:p>
          <a:p>
            <a:pPr marL="285750" indent="-285750">
              <a:buFont typeface="Arial" pitchFamily="34" charset="0"/>
              <a:buChar char="•"/>
            </a:pPr>
            <a:r>
              <a:rPr lang="en-GB" sz="1600" b="1" dirty="0" smtClean="0">
                <a:solidFill>
                  <a:schemeClr val="accent3">
                    <a:lumMod val="75000"/>
                  </a:schemeClr>
                </a:solidFill>
              </a:rPr>
              <a:t>The causes of the most costly climate impacts are projected to differ strongly across Europe</a:t>
            </a:r>
          </a:p>
          <a:p>
            <a:pPr marL="285750" indent="-285750">
              <a:buFont typeface="Arial" pitchFamily="34" charset="0"/>
              <a:buChar char="•"/>
            </a:pPr>
            <a:endParaRPr lang="en-GB" sz="1600" b="1" dirty="0" smtClean="0">
              <a:solidFill>
                <a:schemeClr val="accent3">
                  <a:lumMod val="75000"/>
                </a:schemeClr>
              </a:solidFill>
            </a:endParaRPr>
          </a:p>
          <a:p>
            <a:pPr marL="285750" indent="-285750">
              <a:buFont typeface="Arial" pitchFamily="34" charset="0"/>
              <a:buChar char="•"/>
            </a:pPr>
            <a:r>
              <a:rPr lang="en-GB" sz="1600" b="1" dirty="0" smtClean="0">
                <a:solidFill>
                  <a:schemeClr val="accent3">
                    <a:lumMod val="75000"/>
                  </a:schemeClr>
                </a:solidFill>
              </a:rPr>
              <a:t>On-going and planned monitoring and research at national and European level can improve assessments</a:t>
            </a:r>
            <a:endParaRPr lang="en-GB" sz="1600" b="1" dirty="0">
              <a:solidFill>
                <a:schemeClr val="accent3">
                  <a:lumMod val="7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047" y="5293865"/>
            <a:ext cx="2115432" cy="16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4479" y="5269235"/>
            <a:ext cx="3069144" cy="171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3623" y="5184948"/>
            <a:ext cx="3088643" cy="171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997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Indicators</a:t>
            </a:r>
            <a:endParaRPr lang="en-GB" dirty="0"/>
          </a:p>
        </p:txBody>
      </p:sp>
      <p:sp>
        <p:nvSpPr>
          <p:cNvPr id="4" name="Rectangle 3"/>
          <p:cNvSpPr/>
          <p:nvPr/>
        </p:nvSpPr>
        <p:spPr>
          <a:xfrm>
            <a:off x="323528" y="1728564"/>
            <a:ext cx="4591888" cy="1754326"/>
          </a:xfrm>
          <a:prstGeom prst="rect">
            <a:avLst/>
          </a:prstGeom>
        </p:spPr>
        <p:txBody>
          <a:bodyPr wrap="square">
            <a:spAutoFit/>
          </a:bodyPr>
          <a:lstStyle/>
          <a:p>
            <a:r>
              <a:rPr lang="en-GB" sz="2000" b="1" dirty="0" smtClean="0">
                <a:solidFill>
                  <a:schemeClr val="accent3">
                    <a:lumMod val="75000"/>
                  </a:schemeClr>
                </a:solidFill>
              </a:rPr>
              <a:t>Regular assessments of climate changes:</a:t>
            </a:r>
          </a:p>
          <a:p>
            <a:endParaRPr lang="en-GB" sz="1600" b="1" dirty="0">
              <a:solidFill>
                <a:schemeClr val="accent3">
                  <a:lumMod val="75000"/>
                </a:schemeClr>
              </a:solidFill>
            </a:endParaRPr>
          </a:p>
          <a:p>
            <a:pPr marL="285750" indent="-285750">
              <a:buFont typeface="Arial" pitchFamily="34" charset="0"/>
              <a:buChar char="•"/>
            </a:pPr>
            <a:r>
              <a:rPr lang="en-GB" sz="1800" b="1" dirty="0" smtClean="0">
                <a:solidFill>
                  <a:schemeClr val="accent3">
                    <a:lumMod val="75000"/>
                  </a:schemeClr>
                </a:solidFill>
              </a:rPr>
              <a:t>regular update</a:t>
            </a:r>
          </a:p>
          <a:p>
            <a:pPr marL="285750" indent="-285750">
              <a:buFont typeface="Arial" pitchFamily="34" charset="0"/>
              <a:buChar char="•"/>
            </a:pPr>
            <a:r>
              <a:rPr lang="en-GB" sz="1800" b="1" dirty="0" smtClean="0">
                <a:solidFill>
                  <a:schemeClr val="accent3">
                    <a:lumMod val="75000"/>
                  </a:schemeClr>
                </a:solidFill>
              </a:rPr>
              <a:t>assessment/methodology/data/figures</a:t>
            </a:r>
          </a:p>
          <a:p>
            <a:pPr marL="285750" indent="-285750">
              <a:buFont typeface="Arial" pitchFamily="34" charset="0"/>
              <a:buChar char="•"/>
            </a:pPr>
            <a:r>
              <a:rPr lang="en-GB" sz="1800" b="1" dirty="0" smtClean="0">
                <a:solidFill>
                  <a:schemeClr val="accent3">
                    <a:lumMod val="75000"/>
                  </a:schemeClr>
                </a:solidFill>
              </a:rPr>
              <a:t>Using various data providers</a:t>
            </a:r>
          </a:p>
          <a:p>
            <a:pPr marL="285750" indent="-285750">
              <a:buFont typeface="Arial" pitchFamily="34" charset="0"/>
              <a:buChar char="•"/>
            </a:pPr>
            <a:r>
              <a:rPr lang="en-GB" sz="1800" b="1" dirty="0" smtClean="0">
                <a:solidFill>
                  <a:schemeClr val="accent3">
                    <a:lumMod val="75000"/>
                  </a:schemeClr>
                </a:solidFill>
              </a:rPr>
              <a:t>From past trends to future projections</a:t>
            </a:r>
            <a:endParaRPr lang="en-GB" sz="1800" b="1" dirty="0">
              <a:solidFill>
                <a:schemeClr val="accent3">
                  <a:lumMod val="75000"/>
                </a:schemeClr>
              </a:solidFill>
            </a:endParaRPr>
          </a:p>
        </p:txBody>
      </p:sp>
      <p:pic>
        <p:nvPicPr>
          <p:cNvPr id="5" name="Picture 4" descr="Figure_4.jpg"/>
          <p:cNvPicPr/>
          <p:nvPr/>
        </p:nvPicPr>
        <p:blipFill>
          <a:blip r:embed="rId2" cstate="print"/>
          <a:stretch>
            <a:fillRect/>
          </a:stretch>
        </p:blipFill>
        <p:spPr>
          <a:xfrm>
            <a:off x="3566061" y="3736969"/>
            <a:ext cx="2698710" cy="3320187"/>
          </a:xfrm>
          <a:prstGeom prst="rect">
            <a:avLst/>
          </a:prstGeom>
        </p:spPr>
      </p:pic>
      <p:pic>
        <p:nvPicPr>
          <p:cNvPr id="6" name="Picture 5" descr="EEA_TG_area.png"/>
          <p:cNvPicPr/>
          <p:nvPr/>
        </p:nvPicPr>
        <p:blipFill>
          <a:blip r:embed="rId3" cstate="print"/>
          <a:srcRect t="1706" b="2235"/>
          <a:stretch>
            <a:fillRect/>
          </a:stretch>
        </p:blipFill>
        <p:spPr>
          <a:xfrm>
            <a:off x="6624811" y="3960812"/>
            <a:ext cx="2520280" cy="3018499"/>
          </a:xfrm>
          <a:prstGeom prst="rect">
            <a:avLst/>
          </a:prstGeom>
        </p:spPr>
      </p:pic>
      <p:pic>
        <p:nvPicPr>
          <p:cNvPr id="7" name="Picture 6" descr="Figure_3.jpg"/>
          <p:cNvPicPr/>
          <p:nvPr/>
        </p:nvPicPr>
        <p:blipFill>
          <a:blip r:embed="rId4" cstate="print"/>
          <a:stretch>
            <a:fillRect/>
          </a:stretch>
        </p:blipFill>
        <p:spPr>
          <a:xfrm>
            <a:off x="828675" y="3744788"/>
            <a:ext cx="2880320" cy="3214271"/>
          </a:xfrm>
          <a:prstGeom prst="rect">
            <a:avLst/>
          </a:prstGeom>
        </p:spPr>
      </p:pic>
    </p:spTree>
    <p:extLst>
      <p:ext uri="{BB962C8B-B14F-4D97-AF65-F5344CB8AC3E}">
        <p14:creationId xmlns:p14="http://schemas.microsoft.com/office/powerpoint/2010/main" val="1477118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Soil water balance modelling</a:t>
            </a:r>
            <a:endParaRPr lang="en-GB" dirty="0"/>
          </a:p>
        </p:txBody>
      </p:sp>
      <p:pic>
        <p:nvPicPr>
          <p:cNvPr id="4" name="Picture 2" descr="C:\Users\kurnik\Dropbox\phd\AssessingDrought\allfigures\scheme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34" y="3390343"/>
            <a:ext cx="5779045" cy="23749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803" y="2376636"/>
            <a:ext cx="4080760" cy="3196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822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 of dryness in Europe</a:t>
            </a:r>
            <a:endParaRPr lang="en-GB" dirty="0"/>
          </a:p>
        </p:txBody>
      </p:sp>
      <p:pic>
        <p:nvPicPr>
          <p:cNvPr id="4" name="Picture 2" descr="C:\Users\kurnik\Dropbox\phd\AssessingDrought\resubmit\newfigures\AreaPercDEF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9" y="2664668"/>
            <a:ext cx="8208912" cy="341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42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Soil water deficit</a:t>
            </a:r>
            <a:endParaRPr lang="en-GB" dirty="0"/>
          </a:p>
        </p:txBody>
      </p:sp>
      <p:pic>
        <p:nvPicPr>
          <p:cNvPr id="4" name="Picture 5" descr="C:\Users\kurnik\Dropbox\phd\SWDprojections\figures\newfigures\SWDmag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219" y="4098860"/>
            <a:ext cx="4387780" cy="3102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kurnik\Dropbox\phd\SWDprojections\figures\newfigures\SWDmagd2.png"/>
          <p:cNvPicPr>
            <a:picLocks noChangeAspect="1" noChangeArrowheads="1"/>
          </p:cNvPicPr>
          <p:nvPr/>
        </p:nvPicPr>
        <p:blipFill rotWithShape="1">
          <a:blip r:embed="rId3">
            <a:extLst>
              <a:ext uri="{28A0092B-C50C-407E-A947-70E740481C1C}">
                <a14:useLocalDpi xmlns:a14="http://schemas.microsoft.com/office/drawing/2010/main" val="0"/>
              </a:ext>
            </a:extLst>
          </a:blip>
          <a:srcRect l="14329" t="11500" r="7613" b="6717"/>
          <a:stretch/>
        </p:blipFill>
        <p:spPr bwMode="auto">
          <a:xfrm>
            <a:off x="5760715" y="4413863"/>
            <a:ext cx="3657600" cy="2709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kurnik\Dropbox\phd\SWDprojections\text\resubmitIWA\SWDmag_mo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179" y="1596644"/>
            <a:ext cx="8904824" cy="28786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bwMode="auto">
          <a:xfrm flipV="1">
            <a:off x="5544691" y="1794604"/>
            <a:ext cx="0" cy="2304257"/>
          </a:xfrm>
          <a:prstGeom prst="line">
            <a:avLst/>
          </a:prstGeom>
          <a:solidFill>
            <a:schemeClr val="accent1"/>
          </a:solidFill>
          <a:ln w="19050" cap="flat" cmpd="sng" algn="ctr">
            <a:solidFill>
              <a:schemeClr val="accent1">
                <a:lumMod val="50000"/>
              </a:schemeClr>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7416899" y="1794604"/>
            <a:ext cx="0" cy="2304257"/>
          </a:xfrm>
          <a:prstGeom prst="line">
            <a:avLst/>
          </a:prstGeom>
          <a:solidFill>
            <a:schemeClr val="accent1"/>
          </a:solidFill>
          <a:ln w="19050" cap="flat" cmpd="sng" algn="ctr">
            <a:solidFill>
              <a:schemeClr val="accent1">
                <a:lumMod val="50000"/>
              </a:schemeClr>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9289107" y="1794604"/>
            <a:ext cx="0" cy="2361052"/>
          </a:xfrm>
          <a:prstGeom prst="line">
            <a:avLst/>
          </a:prstGeom>
          <a:solidFill>
            <a:schemeClr val="accent1"/>
          </a:solidFill>
          <a:ln w="19050" cap="flat" cmpd="sng" algn="ctr">
            <a:solidFill>
              <a:schemeClr val="accent1">
                <a:lumMod val="50000"/>
              </a:schemeClr>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H="1">
            <a:off x="3744491" y="3810828"/>
            <a:ext cx="2160240" cy="468052"/>
          </a:xfrm>
          <a:prstGeom prst="straightConnector1">
            <a:avLst/>
          </a:prstGeom>
          <a:solidFill>
            <a:schemeClr val="accent1"/>
          </a:solidFill>
          <a:ln w="63500" cap="flat" cmpd="sng" algn="ctr">
            <a:solidFill>
              <a:schemeClr val="accent1">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a:off x="7584809" y="3810828"/>
            <a:ext cx="95479" cy="630251"/>
          </a:xfrm>
          <a:prstGeom prst="straightConnector1">
            <a:avLst/>
          </a:prstGeom>
          <a:solidFill>
            <a:schemeClr val="accent1"/>
          </a:solidFill>
          <a:ln w="63500" cap="flat" cmpd="sng" algn="ctr">
            <a:solidFill>
              <a:schemeClr val="accent1">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5544691" y="3738820"/>
            <a:ext cx="1889520" cy="0"/>
          </a:xfrm>
          <a:prstGeom prst="straightConnector1">
            <a:avLst/>
          </a:prstGeom>
          <a:solidFill>
            <a:schemeClr val="accent1"/>
          </a:solidFill>
          <a:ln w="31750" cap="flat" cmpd="sng" algn="ctr">
            <a:solidFill>
              <a:srgbClr val="FFC000"/>
            </a:solidFill>
            <a:prstDash val="solid"/>
            <a:round/>
            <a:headEnd type="arrow"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7416899" y="3738820"/>
            <a:ext cx="1872208" cy="0"/>
          </a:xfrm>
          <a:prstGeom prst="straightConnector1">
            <a:avLst/>
          </a:prstGeom>
          <a:solidFill>
            <a:schemeClr val="accent1"/>
          </a:solidFill>
          <a:ln w="31750" cap="flat" cmpd="sng" algn="ctr">
            <a:solidFill>
              <a:srgbClr val="FFC000"/>
            </a:solidFill>
            <a:prstDash val="solid"/>
            <a:round/>
            <a:headEnd type="arrow"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22741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PSDescription xmlns="BBE8A471-935B-4C30-B8AE-D4F22FA3A932" xsi:nil="true"/>
    <Ignore_x0020_updates xmlns="083b2e46-4b6e-4333-83a5-2dd41558a9bf">false</Ignore_x0020_update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8AA3AE3BAAF64D900BA8BFD4A88046" ma:contentTypeVersion="1" ma:contentTypeDescription="Create a new document." ma:contentTypeScope="" ma:versionID="ac708ece41e4fb0d75ab42ea57091108">
  <xsd:schema xmlns:xsd="http://www.w3.org/2001/XMLSchema" xmlns:p="http://schemas.microsoft.com/office/2006/metadata/properties" xmlns:ns2="083b2e46-4b6e-4333-83a5-2dd41558a9bf" xmlns:ns3="BBE8A471-935B-4C30-B8AE-D4F22FA3A932" targetNamespace="http://schemas.microsoft.com/office/2006/metadata/properties" ma:root="true" ma:fieldsID="2a4b68411b785e44b85ebe69d8cfe21c" ns2:_="" ns3:_="">
    <xsd:import namespace="083b2e46-4b6e-4333-83a5-2dd41558a9bf"/>
    <xsd:import namespace="BBE8A471-935B-4C30-B8AE-D4F22FA3A932"/>
    <xsd:element name="properties">
      <xsd:complexType>
        <xsd:sequence>
          <xsd:element name="documentManagement">
            <xsd:complexType>
              <xsd:all>
                <xsd:element ref="ns2:Ignore_x0020_updates" minOccurs="0"/>
                <xsd:element ref="ns3:SPSDescription" minOccurs="0"/>
              </xsd:all>
            </xsd:complexType>
          </xsd:element>
        </xsd:sequence>
      </xsd:complexType>
    </xsd:element>
  </xsd:schema>
  <xsd:schema xmlns:xsd="http://www.w3.org/2001/XMLSchema" xmlns:dms="http://schemas.microsoft.com/office/2006/documentManagement/types" targetNamespace="083b2e46-4b6e-4333-83a5-2dd41558a9bf" elementFormDefault="qualified">
    <xsd:import namespace="http://schemas.microsoft.com/office/2006/documentManagement/types"/>
    <xsd:element name="Ignore_x0020_updates" ma:index="8" nillable="true" ma:displayName="Ignore updates" ma:default="0" ma:description="Set this flag if you do not want this document update to show up in the list of recently created/modified documents" ma:internalName="Ignore_x0020_updates">
      <xsd:simpleType>
        <xsd:restriction base="dms:Boolean"/>
      </xsd:simpleType>
    </xsd:element>
  </xsd:schema>
  <xsd:schema xmlns:xsd="http://www.w3.org/2001/XMLSchema" xmlns:dms="http://schemas.microsoft.com/office/2006/documentManagement/types" targetNamespace="BBE8A471-935B-4C30-B8AE-D4F22FA3A932" elementFormDefault="qualified">
    <xsd:import namespace="http://schemas.microsoft.com/office/2006/documentManagement/types"/>
    <xsd:element name="SPSDescription" ma:index="9" nillable="true" ma:displayName="Description" ma:internalName="SPS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3DE7EF9-DD0B-46FA-948B-BF5A0A08C3C4}">
  <ds:schemaRefs>
    <ds:schemaRef ds:uri="http://schemas.microsoft.com/sharepoint/v3/contenttype/forms"/>
  </ds:schemaRefs>
</ds:datastoreItem>
</file>

<file path=customXml/itemProps2.xml><?xml version="1.0" encoding="utf-8"?>
<ds:datastoreItem xmlns:ds="http://schemas.openxmlformats.org/officeDocument/2006/customXml" ds:itemID="{C78508A5-1A5A-4857-87A6-8AE2251137B8}">
  <ds:schemaRefs>
    <ds:schemaRef ds:uri="http://www.w3.org/XML/1998/namespace"/>
    <ds:schemaRef ds:uri="http://purl.org/dc/elements/1.1/"/>
    <ds:schemaRef ds:uri="http://purl.org/dc/terms/"/>
    <ds:schemaRef ds:uri="http://schemas.openxmlformats.org/package/2006/metadata/core-properties"/>
    <ds:schemaRef ds:uri="http://purl.org/dc/dcmitype/"/>
    <ds:schemaRef ds:uri="083b2e46-4b6e-4333-83a5-2dd41558a9bf"/>
    <ds:schemaRef ds:uri="http://schemas.microsoft.com/office/2006/documentManagement/types"/>
    <ds:schemaRef ds:uri="BBE8A471-935B-4C30-B8AE-D4F22FA3A932"/>
    <ds:schemaRef ds:uri="http://schemas.microsoft.com/office/2006/metadata/properties"/>
  </ds:schemaRefs>
</ds:datastoreItem>
</file>

<file path=customXml/itemProps3.xml><?xml version="1.0" encoding="utf-8"?>
<ds:datastoreItem xmlns:ds="http://schemas.openxmlformats.org/officeDocument/2006/customXml" ds:itemID="{C273E453-658D-4F0A-8812-C6EF3758A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3b2e46-4b6e-4333-83a5-2dd41558a9bf"/>
    <ds:schemaRef ds:uri="BBE8A471-935B-4C30-B8AE-D4F22FA3A93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1927</TotalTime>
  <Words>395</Words>
  <Application>Microsoft Office PowerPoint</Application>
  <PresentationFormat>Custom</PresentationFormat>
  <Paragraphs>136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Template 2013</vt:lpstr>
      <vt:lpstr>Climate change impacts and adaptation  (data, models and platforms)</vt:lpstr>
      <vt:lpstr>PowerPoint Presentation</vt:lpstr>
      <vt:lpstr>Climate Change impacts in Europe</vt:lpstr>
      <vt:lpstr>Urban Adaptation and Climate change</vt:lpstr>
      <vt:lpstr>Climate indicators</vt:lpstr>
      <vt:lpstr>Climate Indicators</vt:lpstr>
      <vt:lpstr>Soil water balance modelling</vt:lpstr>
      <vt:lpstr>Share of dryness in Europe</vt:lpstr>
      <vt:lpstr>Soil water deficit</vt:lpstr>
      <vt:lpstr>Adaptation</vt:lpstr>
      <vt:lpstr>PowerPoint Presentation</vt:lpstr>
      <vt:lpstr>Copernicus Climate Change Service </vt:lpstr>
      <vt:lpstr>Climate adaptation platform</vt:lpstr>
      <vt:lpstr>Climate-ADAPT platform</vt:lpstr>
      <vt:lpstr>Country profiles </vt:lpstr>
      <vt:lpstr>Country profiles - Slovenia</vt:lpstr>
    </vt:vector>
  </TitlesOfParts>
  <Company>European Environment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eeauser</dc:creator>
  <cp:lastModifiedBy>eeauser</cp:lastModifiedBy>
  <cp:revision>42</cp:revision>
  <dcterms:created xsi:type="dcterms:W3CDTF">2013-05-06T11:52:23Z</dcterms:created>
  <dcterms:modified xsi:type="dcterms:W3CDTF">2013-10-02T08:03:37Z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0x010100F08AA3AE3BAAF64D900BA8BFD4A88046</vt:lpwstr>
  </property>
  <property fmtid="{D5CDD505-2E9C-101B-9397-08002B2CF9AE}" pid="3" name="_AdHocReviewCycleID">
    <vt:i4>1947075717</vt:i4>
  </property>
  <property fmtid="{D5CDD505-2E9C-101B-9397-08002B2CF9AE}" pid="4" name="_NewReviewCycle">
    <vt:lpwstr/>
  </property>
  <property fmtid="{D5CDD505-2E9C-101B-9397-08002B2CF9AE}" pid="5" name="_EmailSubject">
    <vt:lpwstr>a ves, kje lahko dobis EEA template prazen?</vt:lpwstr>
  </property>
  <property fmtid="{D5CDD505-2E9C-101B-9397-08002B2CF9AE}" pid="6" name="_AuthorEmail">
    <vt:lpwstr>Darja.Lihteneger@eea.europa.eu</vt:lpwstr>
  </property>
  <property fmtid="{D5CDD505-2E9C-101B-9397-08002B2CF9AE}" pid="7" name="_AuthorEmailDisplayName">
    <vt:lpwstr>Darja Lihteneger</vt:lpwstr>
  </property>
</Properties>
</file>