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58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7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69BA5-D0FC-48CE-B7A7-B7C27929BB95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A2F3-606A-4D27-99AB-5A4B335648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19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2F3-606A-4D27-99AB-5A4B335648B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32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2F3-606A-4D27-99AB-5A4B335648B7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59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2F3-606A-4D27-99AB-5A4B335648B7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31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2F3-606A-4D27-99AB-5A4B335648B7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28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2F3-606A-4D27-99AB-5A4B335648B7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90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B4CD-B818-4087-9A1D-BA20412F8250}" type="datetimeFigureOut">
              <a:rPr lang="sl-SI" smtClean="0"/>
              <a:t>18. 09. 2017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A058-206E-44BF-8B72-6BDC4F8A78E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orut.tavcar@delo.s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Leto in pol brez lastnega avta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Borut Tavčar, Delo</a:t>
            </a:r>
            <a:endParaRPr lang="sl-SI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l-SI" b="1" dirty="0"/>
              <a:t>Model vozila: </a:t>
            </a:r>
            <a:r>
              <a:rPr lang="sl-SI" dirty="0"/>
              <a:t>Renault ZOE (41kWh)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Registrska številka: </a:t>
            </a:r>
            <a:r>
              <a:rPr lang="sl-SI" dirty="0"/>
              <a:t>LJ 009 SC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Kraj prevzema: </a:t>
            </a:r>
            <a:r>
              <a:rPr lang="sl-SI" dirty="0"/>
              <a:t>Telekom - Hacquetova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Čas prevzema: </a:t>
            </a:r>
            <a:r>
              <a:rPr lang="sl-SI" dirty="0"/>
              <a:t>September 4, 2017 6:28 AM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Kraj vračila: </a:t>
            </a:r>
            <a:r>
              <a:rPr lang="sl-SI" dirty="0"/>
              <a:t>Telekom - Hacquetova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Čas vračila: </a:t>
            </a:r>
            <a:r>
              <a:rPr lang="sl-SI" dirty="0"/>
              <a:t>September 4, 2017 7:48 AM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Trajanje najema: </a:t>
            </a:r>
            <a:r>
              <a:rPr lang="sl-SI" dirty="0"/>
              <a:t>1 </a:t>
            </a:r>
            <a:r>
              <a:rPr lang="sl-SI" dirty="0" err="1"/>
              <a:t>hour</a:t>
            </a:r>
            <a:r>
              <a:rPr lang="sl-SI" dirty="0"/>
              <a:t> 19 </a:t>
            </a:r>
            <a:r>
              <a:rPr lang="sl-SI" dirty="0" err="1"/>
              <a:t>minutes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Prevožena razdalja: </a:t>
            </a:r>
            <a:r>
              <a:rPr lang="sl-SI" dirty="0"/>
              <a:t>13.00 </a:t>
            </a:r>
            <a:r>
              <a:rPr lang="sl-SI" dirty="0" smtClean="0"/>
              <a:t>km</a:t>
            </a:r>
          </a:p>
          <a:p>
            <a:pPr>
              <a:buNone/>
            </a:pPr>
            <a:endParaRPr lang="sl-SI" b="1" dirty="0" smtClean="0"/>
          </a:p>
          <a:p>
            <a:pPr>
              <a:buNone/>
            </a:pPr>
            <a:r>
              <a:rPr lang="sl-SI" b="1" dirty="0"/>
              <a:t> </a:t>
            </a:r>
            <a:r>
              <a:rPr lang="sl-SI" b="1" dirty="0" smtClean="0"/>
              <a:t>    DDV</a:t>
            </a:r>
            <a:r>
              <a:rPr lang="sl-SI" b="1" dirty="0"/>
              <a:t>: </a:t>
            </a:r>
            <a:r>
              <a:rPr lang="sl-SI" dirty="0"/>
              <a:t>22 % 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Vrednost skupaj: </a:t>
            </a:r>
            <a:r>
              <a:rPr lang="sl-SI" dirty="0"/>
              <a:t>4.83 € 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Vrednost popusta: </a:t>
            </a:r>
            <a:r>
              <a:rPr lang="sl-SI" dirty="0"/>
              <a:t>0.00 € 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Neto vrednost: </a:t>
            </a:r>
            <a:r>
              <a:rPr lang="sl-SI" dirty="0"/>
              <a:t>3.96 € 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Znesek DDV: </a:t>
            </a:r>
            <a:r>
              <a:rPr lang="sl-SI" dirty="0"/>
              <a:t>0.87 € 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/>
              <a:t>Za plačilo: </a:t>
            </a:r>
            <a:r>
              <a:rPr lang="sl-SI" dirty="0"/>
              <a:t>4.83 €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Avto seveda ni vsemogočen.</a:t>
            </a:r>
            <a:endParaRPr lang="sl-SI" dirty="0"/>
          </a:p>
        </p:txBody>
      </p:sp>
      <p:pic>
        <p:nvPicPr>
          <p:cNvPr id="7" name="Ograda slike 6" descr="20160713_175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Avto je strošek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l-SI" dirty="0" smtClean="0"/>
              <a:t>“Zelo ugodne” ponudbe novih avtomobilov ciljajo na čustva. Svoboda, lahkotnost, moč, </a:t>
            </a:r>
            <a:r>
              <a:rPr lang="sl-SI" dirty="0" smtClean="0"/>
              <a:t>neodvisnost</a:t>
            </a:r>
            <a:r>
              <a:rPr lang="sl-SI" dirty="0" smtClean="0"/>
              <a:t>, celo ljubezen.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Dejansko se zavežete, da boste šest let plačevali 200 in več evrov na mesec, zgolj za to, da bo tona pločevine in plastike vaša.</a:t>
            </a:r>
          </a:p>
          <a:p>
            <a:pPr>
              <a:buNone/>
            </a:pPr>
            <a:r>
              <a:rPr lang="sl-SI" dirty="0" smtClean="0"/>
              <a:t>Stroški so še v vzdrževanju, cestninah, vinjetah, davkih in seveda gorivu.</a:t>
            </a:r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Skupaj najmanj 300 evrov na mesec.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>
            <a:noAutofit/>
          </a:bodyPr>
          <a:lstStyle/>
          <a:p>
            <a:r>
              <a:rPr lang="sl-SI" sz="4400" dirty="0" smtClean="0"/>
              <a:t>Kolesarji smo</a:t>
            </a:r>
            <a:endParaRPr lang="sl-SI" sz="4400" dirty="0"/>
          </a:p>
        </p:txBody>
      </p:sp>
      <p:pic>
        <p:nvPicPr>
          <p:cNvPr id="7" name="Ograda vsebine 6" descr="Fotografija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4738587"/>
          </a:xfrm>
        </p:spPr>
      </p:pic>
      <p:sp>
        <p:nvSpPr>
          <p:cNvPr id="6" name="Ograda besedila 5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Veliko večino poti opravimo s kolesi.</a:t>
            </a:r>
          </a:p>
          <a:p>
            <a:r>
              <a:rPr lang="sl-SI" sz="3200" dirty="0" smtClean="0"/>
              <a:t>Imamo štiri kolesa, ukradli so nam jih že pet.</a:t>
            </a:r>
          </a:p>
          <a:p>
            <a:r>
              <a:rPr lang="sl-SI" sz="3200" dirty="0" smtClean="0"/>
              <a:t>Če dežuje, je tu avtobus.</a:t>
            </a:r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Želimo si boljše poti</a:t>
            </a:r>
            <a:endParaRPr lang="sl-SI" dirty="0"/>
          </a:p>
        </p:txBody>
      </p:sp>
      <p:pic>
        <p:nvPicPr>
          <p:cNvPr id="7" name="Ograda vsebine 6" descr="20170217_121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Bolj čist zrak</a:t>
            </a:r>
            <a:endParaRPr lang="sl-SI" dirty="0"/>
          </a:p>
        </p:txBody>
      </p:sp>
      <p:pic>
        <p:nvPicPr>
          <p:cNvPr id="4" name="Ograda vsebine 3" descr="20170419_185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</a:t>
            </a:r>
            <a:r>
              <a:rPr lang="sl-SI" dirty="0" smtClean="0"/>
              <a:t>slišanih očitkov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Lahko je vam govoriti o življenju brez avta, ko živite v Ljubljani.</a:t>
            </a:r>
          </a:p>
          <a:p>
            <a:pPr>
              <a:buNone/>
            </a:pPr>
            <a:r>
              <a:rPr lang="sl-SI" dirty="0" smtClean="0"/>
              <a:t>Kaj naj jaz, ki se vsak dan vozim 50 kilometrov do službe?</a:t>
            </a:r>
          </a:p>
          <a:p>
            <a:pPr>
              <a:buNone/>
            </a:pPr>
            <a:r>
              <a:rPr lang="sl-SI" dirty="0" smtClean="0"/>
              <a:t>Kako naj stara ženica z vasi pride do zdravnika?</a:t>
            </a:r>
          </a:p>
          <a:p>
            <a:pPr>
              <a:buNone/>
            </a:pPr>
            <a:r>
              <a:rPr lang="sl-SI" dirty="0" smtClean="0"/>
              <a:t>Avto ne stane toliko. </a:t>
            </a:r>
            <a:r>
              <a:rPr lang="sl-SI" dirty="0" smtClean="0"/>
              <a:t>Omogoča neodvisnost</a:t>
            </a:r>
            <a:r>
              <a:rPr lang="sl-SI" dirty="0"/>
              <a:t>.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Ugotovitve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Slovenski problem je konceptualen. Občine se financirajo po glavi, ne po delovnih mestih.</a:t>
            </a:r>
          </a:p>
          <a:p>
            <a:pPr>
              <a:buNone/>
            </a:pPr>
            <a:r>
              <a:rPr lang="sl-SI" dirty="0" smtClean="0"/>
              <a:t>Delovna mesta niso blizu domov.</a:t>
            </a:r>
          </a:p>
          <a:p>
            <a:pPr>
              <a:buNone/>
            </a:pPr>
            <a:r>
              <a:rPr lang="sl-SI" dirty="0" smtClean="0">
                <a:solidFill>
                  <a:srgbClr val="C00000"/>
                </a:solidFill>
              </a:rPr>
              <a:t>Gradili pa smo ceste in še cest.</a:t>
            </a:r>
          </a:p>
          <a:p>
            <a:pPr>
              <a:buNone/>
            </a:pPr>
            <a:r>
              <a:rPr lang="sl-SI" dirty="0" smtClean="0"/>
              <a:t>Da to ne bi stalo preveč, je v veljavi še povračilo stroškov poti v službo.</a:t>
            </a:r>
          </a:p>
          <a:p>
            <a:pPr>
              <a:buNone/>
            </a:pPr>
            <a:r>
              <a:rPr lang="sl-SI" dirty="0" smtClean="0"/>
              <a:t>V denarju in neobdavčeno. Podjetja zato del plače izplačajo v potnih stroških.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Predlogi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l-SI" dirty="0" smtClean="0"/>
              <a:t>Poleg odprave prejšnjih dveh konceptualnih težav še to:</a:t>
            </a:r>
          </a:p>
          <a:p>
            <a:pPr>
              <a:buFontTx/>
              <a:buChar char="-"/>
            </a:pPr>
            <a:r>
              <a:rPr lang="sl-SI" dirty="0" smtClean="0"/>
              <a:t>Uveljaviti nova pravila za gradnjo kolesarskih stez. Mogoča vožnja vštric.</a:t>
            </a:r>
          </a:p>
          <a:p>
            <a:pPr>
              <a:buFontTx/>
              <a:buChar char="-"/>
            </a:pPr>
            <a:r>
              <a:rPr lang="sl-SI" dirty="0" smtClean="0"/>
              <a:t>Dopustiti in urediti zasebne pobude za javni prevoz.  Digitalizacija. Tudi na podeželju. Šolski kombiji.</a:t>
            </a:r>
          </a:p>
          <a:p>
            <a:pPr>
              <a:buNone/>
            </a:pPr>
            <a:r>
              <a:rPr lang="sl-SI" dirty="0" smtClean="0"/>
              <a:t>- Na železnici naj potnik dobi večji pomen. Internet in možnost prevoza koles.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Predlogi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Tranzit tovornega prometa naj se preusmeri na železnico. V dogovoru s sosednjimi državami naj se oblikuje regija brez tovornjakov v tranzitu.</a:t>
            </a:r>
          </a:p>
          <a:p>
            <a:pPr>
              <a:buFontTx/>
              <a:buChar char="-"/>
            </a:pPr>
            <a:r>
              <a:rPr lang="sl-SI" dirty="0" smtClean="0"/>
              <a:t>Vložiti več denarja v raziskave in razvoj. Za napajanje električnih vozil.</a:t>
            </a:r>
          </a:p>
          <a:p>
            <a:pPr>
              <a:buNone/>
            </a:pPr>
            <a:r>
              <a:rPr lang="sl-SI" dirty="0" smtClean="0"/>
              <a:t>- Realne meritve izpuhov avtomobilov. Izločanje najslabše vzdrževanih iz prometa.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Košarka, dež, mobilnost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Skupinski duh zmaguje.</a:t>
            </a:r>
          </a:p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Iskanje možnosti za skupinski prevoz v Carigrad.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>
                <a:solidFill>
                  <a:srgbClr val="C00000"/>
                </a:solidFill>
              </a:rPr>
              <a:t>Nekaj dni prej. Dežuje</a:t>
            </a:r>
            <a:r>
              <a:rPr lang="sl-SI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sl-SI" dirty="0" smtClean="0">
                <a:solidFill>
                  <a:srgbClr val="C00000"/>
                </a:solidFill>
              </a:rPr>
              <a:t>Po en človek v avtu.</a:t>
            </a:r>
          </a:p>
          <a:p>
            <a:pPr>
              <a:buNone/>
            </a:pPr>
            <a:r>
              <a:rPr lang="sl-SI" dirty="0" smtClean="0">
                <a:solidFill>
                  <a:srgbClr val="C00000"/>
                </a:solidFill>
              </a:rPr>
              <a:t>Dobimo gnečo in </a:t>
            </a:r>
            <a:r>
              <a:rPr lang="sl-SI" dirty="0" smtClean="0">
                <a:solidFill>
                  <a:srgbClr val="C00000"/>
                </a:solidFill>
              </a:rPr>
              <a:t>jezo, ceste so preozke.</a:t>
            </a:r>
            <a:endParaRPr lang="sl-SI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>
                <a:solidFill>
                  <a:srgbClr val="00B0F0"/>
                </a:solidFill>
              </a:rPr>
              <a:t>Smisel tega tedna mobilnosti je vožnja skupaj.</a:t>
            </a:r>
          </a:p>
          <a:p>
            <a:pPr>
              <a:buNone/>
            </a:pPr>
            <a:r>
              <a:rPr lang="sl-SI" dirty="0" smtClean="0">
                <a:solidFill>
                  <a:srgbClr val="00B0F0"/>
                </a:solidFill>
              </a:rPr>
              <a:t>Koliko gneče bi bilo, če bi se v vsakem avtu vozili štirje</a:t>
            </a:r>
            <a:r>
              <a:rPr lang="sl-SI" dirty="0" smtClean="0">
                <a:solidFill>
                  <a:srgbClr val="00B0F0"/>
                </a:solidFill>
              </a:rPr>
              <a:t>? Javni prevoz?</a:t>
            </a:r>
            <a:endParaRPr lang="sl-SI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Predlogi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Pri vseh številnih oglasih za avtomobile naj bo obvezen večji poudarek na izpuhih in posledicah za zdravje.</a:t>
            </a:r>
          </a:p>
          <a:p>
            <a:pPr>
              <a:buFontTx/>
              <a:buChar char="-"/>
            </a:pPr>
            <a:r>
              <a:rPr lang="sl-SI" dirty="0" smtClean="0"/>
              <a:t>Uvedba rumenih pasov za avtobuse in za druga vozila, ki vozijo najmanj tri ljudi.</a:t>
            </a:r>
          </a:p>
          <a:p>
            <a:pPr>
              <a:buNone/>
            </a:pPr>
            <a:r>
              <a:rPr lang="sl-SI" dirty="0" smtClean="0"/>
              <a:t>- Podpora možnostim skupnega prevoza, </a:t>
            </a:r>
            <a:r>
              <a:rPr lang="sl-SI" dirty="0" err="1" smtClean="0"/>
              <a:t>sopotništvu</a:t>
            </a:r>
            <a:r>
              <a:rPr lang="sl-SI" dirty="0" smtClean="0"/>
              <a:t>, souporabi.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dirty="0" smtClean="0"/>
              <a:t>Da bi nekdo iznašel učinkovit sistem proti kraji koles.</a:t>
            </a:r>
          </a:p>
          <a:p>
            <a:pPr>
              <a:buNone/>
            </a:pPr>
            <a:r>
              <a:rPr lang="sl-SI" dirty="0" smtClean="0"/>
              <a:t>Da bi bilo več kolesarskih servisov in prodajaln z več opreme za dež ali prevoz tovora.</a:t>
            </a:r>
          </a:p>
          <a:p>
            <a:pPr>
              <a:buNone/>
            </a:pPr>
            <a:r>
              <a:rPr lang="sl-SI" dirty="0" smtClean="0"/>
              <a:t>Da se minute na prikazovalnikih prihodov avtobusov </a:t>
            </a:r>
            <a:r>
              <a:rPr lang="sl-SI" dirty="0" smtClean="0"/>
              <a:t>ne </a:t>
            </a:r>
            <a:r>
              <a:rPr lang="sl-SI" dirty="0" smtClean="0"/>
              <a:t>bi vlekle.</a:t>
            </a:r>
          </a:p>
          <a:p>
            <a:pPr>
              <a:buNone/>
            </a:pPr>
            <a:r>
              <a:rPr lang="sl-SI" dirty="0" smtClean="0"/>
              <a:t>Da bi bil ljubljanski javni promet bolj logično urejen.</a:t>
            </a:r>
          </a:p>
          <a:p>
            <a:pPr>
              <a:buNone/>
            </a:pPr>
            <a:r>
              <a:rPr lang="sl-SI" dirty="0" smtClean="0"/>
              <a:t>Da bi bila možnost najeti avto po urah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Da bi bila postaja električnih avtov bliže in da bi se še širile.</a:t>
            </a: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Lep dan še naprej.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Lahko mi pišete na:</a:t>
            </a:r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borut.tavcar@delo.si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b</a:t>
            </a:r>
            <a:r>
              <a:rPr lang="sl-SI" dirty="0" smtClean="0"/>
              <a:t>orut.tavcar@gmail.com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692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Navezanost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7851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Dilema spomladi 2016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Avto astra karavan z avtomatskim menjalnikom letnik 1998. Dobro je služil </a:t>
            </a:r>
            <a:r>
              <a:rPr lang="sl-SI" dirty="0" smtClean="0"/>
              <a:t>šest od sedmih </a:t>
            </a:r>
            <a:r>
              <a:rPr lang="sl-SI" dirty="0" smtClean="0"/>
              <a:t>let.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Luknjica v rezervoarju. Smrdi.</a:t>
            </a:r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Klima je </a:t>
            </a:r>
            <a:r>
              <a:rPr lang="sl-SI" dirty="0" err="1" smtClean="0">
                <a:solidFill>
                  <a:srgbClr val="FF0000"/>
                </a:solidFill>
              </a:rPr>
              <a:t>fuč</a:t>
            </a:r>
            <a:r>
              <a:rPr lang="sl-SI" dirty="0" smtClean="0">
                <a:solidFill>
                  <a:srgbClr val="FF0000"/>
                </a:solidFill>
              </a:rPr>
              <a:t>. Nabira se vlaga.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/>
              <a:t>Kako naprej?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Poskusno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l-SI" dirty="0" smtClean="0"/>
              <a:t>Iskanje možnosti za popravilo. Ni šlo.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Ves servis bi stal več kot tisoč evrov.</a:t>
            </a:r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Za nov avto ni denarja na pretek.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sz="4800" dirty="0" smtClean="0">
                <a:solidFill>
                  <a:srgbClr val="0070C0"/>
                </a:solidFill>
              </a:rPr>
              <a:t>Odločitev: Poskusno bomo brez pol leta. Potem odločamo naprej.</a:t>
            </a:r>
            <a:endParaRPr lang="sl-SI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Trdi začetki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Reakcija prijateljev: O, kaj boste pa zdaj?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/>
              <a:t>Na obiske z vlakom: Da se dobiti poceni družinske vozovnice.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/>
              <a:t>Na morje z avtobusom. Veter in hitenje po ovinkih. Posledica: Ne gremo več za več kot dve uri.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Pride Avant2Go</a:t>
            </a:r>
            <a:endParaRPr lang="sl-SI" dirty="0"/>
          </a:p>
        </p:txBody>
      </p:sp>
      <p:pic>
        <p:nvPicPr>
          <p:cNvPr id="4" name="Ograda vsebine 3" descr="20170601_195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00200"/>
            <a:ext cx="41044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 še ugoden najem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S članstvom v Avant2Go so prišle še ugodnosti za najem avta pri </a:t>
            </a:r>
            <a:r>
              <a:rPr lang="sl-SI" dirty="0" err="1" smtClean="0"/>
              <a:t>Avantcaru</a:t>
            </a:r>
            <a:r>
              <a:rPr lang="sl-SI" dirty="0" smtClean="0"/>
              <a:t>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20170729_112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691276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Kodranje možganov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V letu in pol sem vozil vsaj deset različnih avtomobilov. Na vsakega se je treba navaditi.</a:t>
            </a:r>
          </a:p>
          <a:p>
            <a:pPr>
              <a:buNone/>
            </a:pPr>
            <a:r>
              <a:rPr lang="sl-SI" dirty="0" smtClean="0"/>
              <a:t>Spremljati je treba dogajanje</a:t>
            </a:r>
            <a:r>
              <a:rPr lang="sl-SI" dirty="0" smtClean="0"/>
              <a:t>, načrtovati, </a:t>
            </a:r>
            <a:r>
              <a:rPr lang="sl-SI" dirty="0" smtClean="0"/>
              <a:t>saj je treba avto rezervirati vnaprej.</a:t>
            </a:r>
          </a:p>
          <a:p>
            <a:pPr>
              <a:buNone/>
            </a:pPr>
            <a:r>
              <a:rPr lang="sl-SI" dirty="0" smtClean="0">
                <a:solidFill>
                  <a:srgbClr val="002060"/>
                </a:solidFill>
              </a:rPr>
              <a:t>Najem na dan stane približno 40 evrov, na 14 dni 470.</a:t>
            </a:r>
          </a:p>
          <a:p>
            <a:pPr>
              <a:buNone/>
            </a:pPr>
            <a:r>
              <a:rPr lang="sl-SI" dirty="0" smtClean="0">
                <a:solidFill>
                  <a:srgbClr val="002060"/>
                </a:solidFill>
              </a:rPr>
              <a:t>Pot z električnim avtomobilom stane vsaj pol manj kot taksi.</a:t>
            </a:r>
            <a:endParaRPr lang="sl-SI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739</Words>
  <Application>Microsoft Office PowerPoint</Application>
  <PresentationFormat>Diaprojekcija na zaslonu (4:3)</PresentationFormat>
  <Paragraphs>99</Paragraphs>
  <Slides>22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Officeova tema</vt:lpstr>
      <vt:lpstr>Leto in pol brez lastnega avta</vt:lpstr>
      <vt:lpstr>Košarka, dež, mobilnost</vt:lpstr>
      <vt:lpstr>Navezanost</vt:lpstr>
      <vt:lpstr>Dilema spomladi 2016</vt:lpstr>
      <vt:lpstr>Poskusno</vt:lpstr>
      <vt:lpstr>Trdi začetki</vt:lpstr>
      <vt:lpstr>Pride Avant2Go</vt:lpstr>
      <vt:lpstr>Pa še ugoden najem</vt:lpstr>
      <vt:lpstr>Kodranje možganov</vt:lpstr>
      <vt:lpstr>PowerPointova predstavitev</vt:lpstr>
      <vt:lpstr>Avto seveda ni vsemogočen.</vt:lpstr>
      <vt:lpstr>Avto je strošek</vt:lpstr>
      <vt:lpstr>Kolesarji smo</vt:lpstr>
      <vt:lpstr>Želimo si boljše poti</vt:lpstr>
      <vt:lpstr>Bolj čist zrak</vt:lpstr>
      <vt:lpstr>Nekaj slišanih očitkov</vt:lpstr>
      <vt:lpstr>Ugotovitve</vt:lpstr>
      <vt:lpstr>Predlogi</vt:lpstr>
      <vt:lpstr>Predlogi</vt:lpstr>
      <vt:lpstr>Predlogi</vt:lpstr>
      <vt:lpstr>Želje</vt:lpstr>
      <vt:lpstr>Lep dan še naprej.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 in pol brez lastnega avta</dc:title>
  <dc:creator>Borut Tavčar</dc:creator>
  <cp:lastModifiedBy>Borut Tavčar</cp:lastModifiedBy>
  <cp:revision>28</cp:revision>
  <dcterms:created xsi:type="dcterms:W3CDTF">2017-09-16T19:36:37Z</dcterms:created>
  <dcterms:modified xsi:type="dcterms:W3CDTF">2017-09-18T19:27:37Z</dcterms:modified>
</cp:coreProperties>
</file>