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12192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F6A0CB"/>
    <a:srgbClr val="FD59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>
      <p:cViewPr varScale="1">
        <p:scale>
          <a:sx n="82" d="100"/>
          <a:sy n="82" d="100"/>
        </p:scale>
        <p:origin x="29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185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814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916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890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860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502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217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085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607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034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156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3943-EB2A-40F5-A01D-6539C1A8CE49}" type="datetimeFigureOut">
              <a:rPr lang="sl-SI" smtClean="0"/>
              <a:t>3.6.2021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B90D4-2A3B-4476-9D16-BB07EA066A4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535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4"/>
          <p:cNvSpPr txBox="1"/>
          <p:nvPr/>
        </p:nvSpPr>
        <p:spPr>
          <a:xfrm>
            <a:off x="480646" y="338880"/>
            <a:ext cx="556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400" b="1" dirty="0" smtClean="0">
                <a:solidFill>
                  <a:srgbClr val="0070C0"/>
                </a:solidFill>
              </a:rPr>
              <a:t>TOPLOGREDNI PLINI (TGP) V SLOVENIJI</a:t>
            </a:r>
            <a:endParaRPr lang="sl-SI" sz="2400" b="1" dirty="0">
              <a:solidFill>
                <a:srgbClr val="0070C0"/>
              </a:solidFill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4501429" y="7361929"/>
            <a:ext cx="164698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dirty="0" smtClean="0"/>
              <a:t>v ETS</a:t>
            </a:r>
          </a:p>
          <a:p>
            <a:r>
              <a:rPr lang="sl-SI" sz="1600" dirty="0" smtClean="0"/>
              <a:t>6.254 kt CO</a:t>
            </a:r>
            <a:r>
              <a:rPr lang="sl-SI" sz="1600" baseline="-25000" dirty="0" smtClean="0"/>
              <a:t>2</a:t>
            </a:r>
            <a:r>
              <a:rPr lang="sl-SI" sz="1600" dirty="0" smtClean="0"/>
              <a:t> </a:t>
            </a:r>
            <a:r>
              <a:rPr lang="sl-SI" sz="1600" dirty="0" err="1" smtClean="0"/>
              <a:t>ekv</a:t>
            </a:r>
            <a:r>
              <a:rPr lang="sl-SI" dirty="0" smtClean="0"/>
              <a:t>.</a:t>
            </a:r>
            <a:endParaRPr lang="en-GB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720740" y="7301402"/>
            <a:ext cx="17279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dirty="0" smtClean="0"/>
              <a:t>ESD (izven ETS)</a:t>
            </a:r>
            <a:endParaRPr lang="sl-SI" sz="1600" dirty="0" smtClean="0"/>
          </a:p>
          <a:p>
            <a:r>
              <a:rPr lang="sl-SI" sz="1600" dirty="0" smtClean="0"/>
              <a:t>10.810 kt CO</a:t>
            </a:r>
            <a:r>
              <a:rPr lang="sl-SI" sz="1600" baseline="-25000" dirty="0" smtClean="0"/>
              <a:t>2</a:t>
            </a:r>
            <a:r>
              <a:rPr lang="sl-SI" sz="1600" dirty="0" smtClean="0"/>
              <a:t> </a:t>
            </a:r>
            <a:r>
              <a:rPr lang="sl-SI" sz="1600" dirty="0" err="1" smtClean="0"/>
              <a:t>ekv</a:t>
            </a:r>
            <a:r>
              <a:rPr lang="sl-SI" sz="1600" dirty="0" smtClean="0"/>
              <a:t>.</a:t>
            </a:r>
            <a:endParaRPr lang="en-GB" sz="1600" dirty="0"/>
          </a:p>
        </p:txBody>
      </p:sp>
      <p:sp>
        <p:nvSpPr>
          <p:cNvPr id="2" name="Kotna puščica gor 1"/>
          <p:cNvSpPr/>
          <p:nvPr/>
        </p:nvSpPr>
        <p:spPr>
          <a:xfrm rot="5400000">
            <a:off x="3708984" y="7034080"/>
            <a:ext cx="613710" cy="80937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oljeZBesedilom 6"/>
          <p:cNvSpPr txBox="1"/>
          <p:nvPr/>
        </p:nvSpPr>
        <p:spPr>
          <a:xfrm>
            <a:off x="391604" y="878506"/>
            <a:ext cx="6133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1600" dirty="0" smtClean="0"/>
              <a:t>Toplogredni plini so za življenje na Zemlji nujni, vendar pa naraščanje njihove koncentracije v postindustrijski dobi dodatno segreva </a:t>
            </a:r>
            <a:r>
              <a:rPr lang="sl-SI" sz="1600" dirty="0" smtClean="0"/>
              <a:t>planet</a:t>
            </a:r>
            <a:r>
              <a:rPr lang="sl-SI" sz="1600" dirty="0" smtClean="0"/>
              <a:t>. </a:t>
            </a:r>
            <a:r>
              <a:rPr lang="sl-SI" sz="1600" dirty="0" smtClean="0"/>
              <a:t>Današnji izpusti bodo še dolgo ostali v ozračju in krojili naše podnebje.</a:t>
            </a:r>
            <a:endParaRPr lang="en-GB" sz="1600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391604" y="3227302"/>
            <a:ext cx="6268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0070C0"/>
                </a:solidFill>
              </a:rPr>
              <a:t> V letu 2019 so bile izpusti v Sloveniji 17.065 kt CO</a:t>
            </a:r>
            <a:r>
              <a:rPr lang="sl-SI" b="1" baseline="-25000" dirty="0" smtClean="0">
                <a:solidFill>
                  <a:srgbClr val="0070C0"/>
                </a:solidFill>
              </a:rPr>
              <a:t>2</a:t>
            </a:r>
            <a:r>
              <a:rPr lang="sl-SI" b="1" dirty="0" smtClean="0">
                <a:solidFill>
                  <a:srgbClr val="0070C0"/>
                </a:solidFill>
              </a:rPr>
              <a:t> </a:t>
            </a:r>
            <a:r>
              <a:rPr lang="sl-SI" b="1" dirty="0" err="1" smtClean="0">
                <a:solidFill>
                  <a:srgbClr val="0070C0"/>
                </a:solidFill>
              </a:rPr>
              <a:t>ekv</a:t>
            </a:r>
            <a:r>
              <a:rPr lang="sl-SI" b="1" dirty="0" smtClean="0">
                <a:solidFill>
                  <a:srgbClr val="0070C0"/>
                </a:solidFill>
              </a:rPr>
              <a:t>.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16" name="PoljeZBesedilom 15"/>
          <p:cNvSpPr txBox="1"/>
          <p:nvPr/>
        </p:nvSpPr>
        <p:spPr>
          <a:xfrm>
            <a:off x="384446" y="2308812"/>
            <a:ext cx="6096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C</a:t>
            </a:r>
            <a:r>
              <a:rPr lang="sl-SI" sz="1600" dirty="0" smtClean="0"/>
              <a:t>ilj EU: </a:t>
            </a:r>
            <a:r>
              <a:rPr lang="sl-SI" sz="1600" dirty="0" smtClean="0"/>
              <a:t>zmanjšanje izpustov za </a:t>
            </a:r>
            <a:r>
              <a:rPr lang="sl-SI" sz="1600" dirty="0" smtClean="0"/>
              <a:t>20 % </a:t>
            </a:r>
            <a:r>
              <a:rPr lang="sl-SI" sz="1600" dirty="0" smtClean="0"/>
              <a:t>glede na leto 1990</a:t>
            </a:r>
          </a:p>
          <a:p>
            <a:r>
              <a:rPr lang="sl-SI" sz="1600" dirty="0" smtClean="0"/>
              <a:t>Cilj </a:t>
            </a:r>
            <a:r>
              <a:rPr lang="sl-SI" sz="1600" dirty="0" smtClean="0"/>
              <a:t>za Slovenijo:  največ </a:t>
            </a:r>
            <a:r>
              <a:rPr lang="sl-SI" sz="1600" dirty="0" smtClean="0"/>
              <a:t>4 % </a:t>
            </a:r>
            <a:r>
              <a:rPr lang="sl-SI" sz="1600" dirty="0" smtClean="0"/>
              <a:t>rast izpustov </a:t>
            </a:r>
            <a:r>
              <a:rPr lang="sl-SI" sz="1600" dirty="0" smtClean="0"/>
              <a:t>iz ESD sektorjev glede na 2005</a:t>
            </a:r>
            <a:endParaRPr lang="sl-SI" sz="1600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1204828" y="1857551"/>
            <a:ext cx="4120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solidFill>
                  <a:srgbClr val="0070C0"/>
                </a:solidFill>
              </a:rPr>
              <a:t>Cilji zmanjšanja izpustov do leta </a:t>
            </a:r>
            <a:r>
              <a:rPr lang="sl-SI" b="1" dirty="0" smtClean="0">
                <a:solidFill>
                  <a:srgbClr val="0070C0"/>
                </a:solidFill>
              </a:rPr>
              <a:t>2020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20" name="PoljeZBesedilom 19"/>
          <p:cNvSpPr txBox="1"/>
          <p:nvPr/>
        </p:nvSpPr>
        <p:spPr>
          <a:xfrm>
            <a:off x="480646" y="11200325"/>
            <a:ext cx="6044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i="1" dirty="0" smtClean="0"/>
              <a:t>ETS: emisijsko trgovanje </a:t>
            </a:r>
            <a:r>
              <a:rPr lang="sl-SI" sz="1400" i="1" dirty="0" smtClean="0"/>
              <a:t>– omejuje izpuste na nivoju EU z zmanjševanjem količine razpoložljivih emisijskih kuponov</a:t>
            </a:r>
          </a:p>
          <a:p>
            <a:r>
              <a:rPr lang="sl-SI" sz="1400" b="1" i="1" dirty="0" smtClean="0"/>
              <a:t>kt CO</a:t>
            </a:r>
            <a:r>
              <a:rPr lang="sl-SI" sz="1400" b="1" i="1" baseline="-25000" dirty="0" smtClean="0"/>
              <a:t>2</a:t>
            </a:r>
            <a:r>
              <a:rPr lang="sl-SI" sz="1400" b="1" i="1" dirty="0" smtClean="0"/>
              <a:t> ekvivalent (CO</a:t>
            </a:r>
            <a:r>
              <a:rPr lang="sl-SI" sz="1400" b="1" i="1" baseline="-25000" dirty="0" smtClean="0"/>
              <a:t>2</a:t>
            </a:r>
            <a:r>
              <a:rPr lang="sl-SI" sz="1400" b="1" i="1" dirty="0" smtClean="0"/>
              <a:t> </a:t>
            </a:r>
            <a:r>
              <a:rPr lang="sl-SI" sz="1400" b="1" i="1" dirty="0" err="1" smtClean="0"/>
              <a:t>ekv</a:t>
            </a:r>
            <a:r>
              <a:rPr lang="sl-SI" sz="1400" b="1" i="1" dirty="0" smtClean="0"/>
              <a:t>.)  </a:t>
            </a:r>
            <a:r>
              <a:rPr lang="sl-SI" sz="1400" i="1" dirty="0" smtClean="0"/>
              <a:t>– prikazuje skupen učinek vseh toplogrednih plinov </a:t>
            </a:r>
            <a:endParaRPr lang="en-GB" sz="1400" i="1" dirty="0"/>
          </a:p>
        </p:txBody>
      </p:sp>
      <p:sp>
        <p:nvSpPr>
          <p:cNvPr id="32" name="Puščica dol 31"/>
          <p:cNvSpPr/>
          <p:nvPr/>
        </p:nvSpPr>
        <p:spPr>
          <a:xfrm>
            <a:off x="2546288" y="6900084"/>
            <a:ext cx="341629" cy="11052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446" y="8147933"/>
            <a:ext cx="5992908" cy="2832329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40" y="3930349"/>
            <a:ext cx="5656613" cy="313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57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1030</TotalTime>
  <Words>135</Words>
  <Application>Microsoft Office PowerPoint</Application>
  <PresentationFormat>Širokozaslonsko</PresentationFormat>
  <Paragraphs>12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PowerPointova predstavitev</vt:lpstr>
    </vt:vector>
  </TitlesOfParts>
  <Company>ARSO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Martina Logar</dc:creator>
  <cp:lastModifiedBy>Tajda Mekinda - Majaron</cp:lastModifiedBy>
  <cp:revision>92</cp:revision>
  <dcterms:created xsi:type="dcterms:W3CDTF">2018-03-26T13:01:12Z</dcterms:created>
  <dcterms:modified xsi:type="dcterms:W3CDTF">2021-06-03T14:04:56Z</dcterms:modified>
</cp:coreProperties>
</file>