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63" r:id="rId6"/>
    <p:sldId id="257" r:id="rId7"/>
    <p:sldId id="264" r:id="rId8"/>
    <p:sldId id="268" r:id="rId9"/>
    <p:sldId id="269" r:id="rId10"/>
    <p:sldId id="272" r:id="rId11"/>
    <p:sldId id="270" r:id="rId12"/>
    <p:sldId id="271" r:id="rId13"/>
    <p:sldId id="266" r:id="rId14"/>
    <p:sldId id="262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60" autoAdjust="0"/>
  </p:normalViewPr>
  <p:slideViewPr>
    <p:cSldViewPr>
      <p:cViewPr>
        <p:scale>
          <a:sx n="90" d="100"/>
          <a:sy n="90" d="100"/>
        </p:scale>
        <p:origin x="-2244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8D0F2-DFAF-4D04-AD1B-268B6D661DCC}" type="datetimeFigureOut">
              <a:rPr lang="sl-SI" smtClean="0"/>
              <a:t>12.3.2014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6B747-A1DF-492B-89A4-0B17696DCE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340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47-A1DF-492B-89A4-0B17696DCE6D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036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5" name="Slika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75988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00562" y="1857364"/>
            <a:ext cx="4343376" cy="3000395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00AB4E"/>
                </a:solidFill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500562" y="5000636"/>
            <a:ext cx="4343376" cy="10429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Uredite slog podnaslova matrice</a:t>
            </a:r>
            <a:endParaRPr lang="sl-SI" dirty="0"/>
          </a:p>
        </p:txBody>
      </p:sp>
      <p:pic>
        <p:nvPicPr>
          <p:cNvPr id="15" name="Slika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0864"/>
            <a:ext cx="2388298" cy="10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46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3C94-539D-410B-8A2E-1BC696D01CF3}" type="datetime1">
              <a:rPr lang="sl-SI" smtClean="0"/>
              <a:t>12.3.2014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49B8-FBC2-4543-97F2-80C86D5DAC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5731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0144-799D-409D-9CBA-AF9DD0DDF87A}" type="datetime1">
              <a:rPr lang="sl-SI" smtClean="0"/>
              <a:t>12.3.2014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49B8-FBC2-4543-97F2-80C86D5DAC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565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3DAC-ABB9-4560-8629-CA07C9473C49}" type="datetime1">
              <a:rPr lang="sl-SI" smtClean="0"/>
              <a:t>12.3.2014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49B8-FBC2-4543-97F2-80C86D5DAC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858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1507-857D-4410-B033-FE69C9A5FA21}" type="datetime1">
              <a:rPr lang="sl-SI" smtClean="0"/>
              <a:t>12.3.2014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49B8-FBC2-4543-97F2-80C86D5DAC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673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C952-2B0E-4D8D-8D74-F700EE101725}" type="datetime1">
              <a:rPr lang="sl-SI" smtClean="0"/>
              <a:t>12.3.2014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49B8-FBC2-4543-97F2-80C86D5DAC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566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EEA0-E00C-44BE-AFA4-EC821376F2AB}" type="datetime1">
              <a:rPr lang="sl-SI" smtClean="0"/>
              <a:t>12.3.2014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49B8-FBC2-4543-97F2-80C86D5DAC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135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ltGray">
          <a:xfrm>
            <a:off x="0" y="0"/>
            <a:ext cx="9144000" cy="1268413"/>
          </a:xfrm>
          <a:prstGeom prst="rect">
            <a:avLst/>
          </a:prstGeom>
          <a:solidFill>
            <a:srgbClr val="00AB4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  </a:t>
            </a:r>
          </a:p>
        </p:txBody>
      </p:sp>
      <p:sp>
        <p:nvSpPr>
          <p:cNvPr id="2" name="Ograda naslova 1"/>
          <p:cNvSpPr>
            <a:spLocks noGrp="1"/>
          </p:cNvSpPr>
          <p:nvPr userDrawn="1">
            <p:ph type="title"/>
          </p:nvPr>
        </p:nvSpPr>
        <p:spPr>
          <a:xfrm>
            <a:off x="457200" y="627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 userDrawn="1">
            <p:ph type="dt" sz="half" idx="2"/>
          </p:nvPr>
        </p:nvSpPr>
        <p:spPr>
          <a:xfrm>
            <a:off x="2059360" y="6356350"/>
            <a:ext cx="87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DD152-A6FC-4328-A093-3C763382822F}" type="datetime1">
              <a:rPr lang="sl-SI" smtClean="0"/>
              <a:t>12.3.2014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 userDrawn="1">
            <p:ph type="ftr" sz="quarter" idx="3"/>
          </p:nvPr>
        </p:nvSpPr>
        <p:spPr>
          <a:xfrm>
            <a:off x="2987824" y="6356350"/>
            <a:ext cx="4688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 userDrawn="1">
            <p:ph type="sldNum" sz="quarter" idx="4"/>
          </p:nvPr>
        </p:nvSpPr>
        <p:spPr>
          <a:xfrm>
            <a:off x="1555304" y="6356350"/>
            <a:ext cx="441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949B8-FBC2-4543-97F2-80C86D5DAC74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19" name="Slika 18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9" b="13086"/>
          <a:stretch/>
        </p:blipFill>
        <p:spPr>
          <a:xfrm>
            <a:off x="6012160" y="0"/>
            <a:ext cx="3064624" cy="1268413"/>
          </a:xfrm>
          <a:prstGeom prst="rect">
            <a:avLst/>
          </a:prstGeom>
        </p:spPr>
      </p:pic>
      <p:grpSp>
        <p:nvGrpSpPr>
          <p:cNvPr id="33" name="Skupina 32"/>
          <p:cNvGrpSpPr/>
          <p:nvPr userDrawn="1"/>
        </p:nvGrpSpPr>
        <p:grpSpPr>
          <a:xfrm>
            <a:off x="338604" y="6318341"/>
            <a:ext cx="1058349" cy="432000"/>
            <a:chOff x="338604" y="6318341"/>
            <a:chExt cx="1058349" cy="432000"/>
          </a:xfrm>
        </p:grpSpPr>
        <p:sp>
          <p:nvSpPr>
            <p:cNvPr id="22" name="PoljeZBesedilom 21"/>
            <p:cNvSpPr txBox="1"/>
            <p:nvPr userDrawn="1"/>
          </p:nvSpPr>
          <p:spPr>
            <a:xfrm>
              <a:off x="338604" y="6395842"/>
              <a:ext cx="105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sl-SI" sz="1200" dirty="0" err="1" smtClean="0">
                  <a:solidFill>
                    <a:srgbClr val="00AB4E"/>
                  </a:solidFill>
                </a:rPr>
                <a:t>www.krka.si</a:t>
              </a:r>
              <a:endParaRPr lang="sl-SI" sz="1200" dirty="0">
                <a:solidFill>
                  <a:srgbClr val="00AB4E"/>
                </a:solidFill>
              </a:endParaRPr>
            </a:p>
          </p:txBody>
        </p:sp>
        <p:cxnSp>
          <p:nvCxnSpPr>
            <p:cNvPr id="32" name="Raven povezovalnik 31"/>
            <p:cNvCxnSpPr/>
            <p:nvPr userDrawn="1"/>
          </p:nvCxnSpPr>
          <p:spPr>
            <a:xfrm>
              <a:off x="1378481" y="6318341"/>
              <a:ext cx="0" cy="432000"/>
            </a:xfrm>
            <a:prstGeom prst="line">
              <a:avLst/>
            </a:prstGeom>
            <a:ln w="9525">
              <a:solidFill>
                <a:srgbClr val="00AB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Slika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02" y="6386604"/>
            <a:ext cx="870157" cy="32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7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V</a:t>
            </a:r>
            <a:r>
              <a:rPr lang="sl-SI" dirty="0" smtClean="0"/>
              <a:t>arovanje zraka </a:t>
            </a:r>
            <a:br>
              <a:rPr lang="sl-SI" dirty="0" smtClean="0"/>
            </a:br>
            <a:r>
              <a:rPr lang="sl-SI" dirty="0" smtClean="0"/>
              <a:t>v Krki, </a:t>
            </a:r>
            <a:r>
              <a:rPr lang="sl-SI" dirty="0"/>
              <a:t>d</a:t>
            </a:r>
            <a:r>
              <a:rPr lang="sl-SI" dirty="0" smtClean="0"/>
              <a:t>. d., </a:t>
            </a:r>
            <a:r>
              <a:rPr lang="sl-SI" dirty="0"/>
              <a:t>Novo </a:t>
            </a:r>
            <a:r>
              <a:rPr lang="sl-SI" dirty="0" smtClean="0"/>
              <a:t>mesto</a:t>
            </a:r>
            <a:br>
              <a:rPr lang="sl-SI" dirty="0" smtClean="0"/>
            </a:br>
            <a:r>
              <a:rPr lang="sl-SI" sz="2000" b="0" dirty="0" smtClean="0">
                <a:solidFill>
                  <a:schemeClr val="bg1">
                    <a:lumMod val="50000"/>
                  </a:schemeClr>
                </a:solidFill>
              </a:rPr>
              <a:t>Slavko Zupančič</a:t>
            </a:r>
            <a:endParaRPr lang="sl-SI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Marec  2014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874713" cy="365125"/>
          </a:xfrm>
        </p:spPr>
        <p:txBody>
          <a:bodyPr/>
          <a:lstStyle/>
          <a:p>
            <a:fld id="{68F65950-22E5-4E23-A39D-83217B7A9C31}" type="datetime1">
              <a:rPr lang="sl-SI" smtClean="0"/>
              <a:t>12.3.2014</a:t>
            </a:fld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441325" cy="365125"/>
          </a:xfrm>
        </p:spPr>
        <p:txBody>
          <a:bodyPr/>
          <a:lstStyle/>
          <a:p>
            <a:fld id="{9B9949B8-FBC2-4543-97F2-80C86D5DAC74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78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Rezultati </a:t>
            </a:r>
            <a:r>
              <a:rPr lang="sl-SI" dirty="0" err="1" smtClean="0"/>
              <a:t>monitoringa</a:t>
            </a:r>
            <a:r>
              <a:rPr lang="sl-SI" dirty="0" smtClean="0"/>
              <a:t> emisij v zrak</a:t>
            </a:r>
            <a:endParaRPr lang="sl-SI" dirty="0"/>
          </a:p>
        </p:txBody>
      </p:sp>
      <p:graphicFrame>
        <p:nvGraphicFramePr>
          <p:cNvPr id="7" name="Ograda vsebin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264972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Vrsta emisij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MDK – zakonske</a:t>
                      </a:r>
                      <a:r>
                        <a:rPr lang="sl-SI" baseline="0" dirty="0" smtClean="0"/>
                        <a:t> meje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Rezultati</a:t>
                      </a:r>
                      <a:r>
                        <a:rPr lang="sl-SI" baseline="0" dirty="0" smtClean="0"/>
                        <a:t> meritev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Prah  (mg/m</a:t>
                      </a:r>
                      <a:r>
                        <a:rPr lang="sl-SI" baseline="30000" dirty="0" smtClean="0"/>
                        <a:t>3</a:t>
                      </a:r>
                      <a:r>
                        <a:rPr lang="sl-SI" baseline="0" dirty="0" smtClean="0"/>
                        <a:t>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 20 / 5 / 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&lt;</a:t>
                      </a:r>
                      <a:r>
                        <a:rPr lang="sl-SI" baseline="0" dirty="0" smtClean="0"/>
                        <a:t> 0,5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HOS ( </a:t>
                      </a:r>
                      <a:r>
                        <a:rPr lang="sl-SI" dirty="0" err="1" smtClean="0"/>
                        <a:t>mgTOC</a:t>
                      </a:r>
                      <a:r>
                        <a:rPr lang="sl-SI" dirty="0" smtClean="0"/>
                        <a:t>/m</a:t>
                      </a:r>
                      <a:r>
                        <a:rPr lang="sl-SI" baseline="30000" dirty="0" smtClean="0"/>
                        <a:t>3</a:t>
                      </a:r>
                      <a:r>
                        <a:rPr lang="sl-SI" baseline="0" dirty="0" smtClean="0"/>
                        <a:t> 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3,6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5</a:t>
                      </a:r>
                      <a:r>
                        <a:rPr lang="sl-SI" baseline="0" dirty="0" smtClean="0"/>
                        <a:t> %  vnosa topil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&lt; 2 %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NOx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200  </a:t>
                      </a:r>
                      <a:r>
                        <a:rPr lang="sl-SI" sz="1200" dirty="0" smtClean="0"/>
                        <a:t>(za</a:t>
                      </a:r>
                      <a:r>
                        <a:rPr lang="sl-SI" sz="1200" baseline="0" dirty="0" smtClean="0"/>
                        <a:t> plin)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150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SOx</a:t>
                      </a:r>
                      <a:endParaRPr lang="sl-SI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35 </a:t>
                      </a:r>
                      <a:r>
                        <a:rPr lang="sl-SI" sz="1200" dirty="0" smtClean="0"/>
                        <a:t>(za plin)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3C94-539D-410B-8A2E-1BC696D01CF3}" type="datetime1">
              <a:rPr lang="sl-SI" smtClean="0"/>
              <a:t>12.3.2014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Slavko Zupančič – varstvo okolja</a:t>
            </a:r>
          </a:p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49B8-FBC2-4543-97F2-80C86D5DAC74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2053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C952-2B0E-4D8D-8D74-F700EE101725}" type="datetime1">
              <a:rPr lang="sl-SI" smtClean="0"/>
              <a:t>12.3.2014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49B8-FBC2-4543-97F2-80C86D5DAC74}" type="slidenum">
              <a:rPr lang="sl-SI" smtClean="0"/>
              <a:t>11</a:t>
            </a:fld>
            <a:endParaRPr lang="sl-SI"/>
          </a:p>
        </p:txBody>
      </p:sp>
      <p:grpSp>
        <p:nvGrpSpPr>
          <p:cNvPr id="11" name="Skupina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white">
            <a:xfrm>
              <a:off x="0" y="0"/>
              <a:ext cx="9144000" cy="6858000"/>
            </a:xfrm>
            <a:prstGeom prst="rect">
              <a:avLst/>
            </a:prstGeom>
            <a:solidFill>
              <a:srgbClr val="00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554" y="2449457"/>
              <a:ext cx="4402893" cy="1959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44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Odgovornost do okolja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l-SI" b="1" dirty="0" smtClean="0"/>
              <a:t>Delujemo</a:t>
            </a:r>
            <a:r>
              <a:rPr lang="sl-SI" dirty="0" smtClean="0"/>
              <a:t> :</a:t>
            </a:r>
          </a:p>
          <a:p>
            <a:pPr>
              <a:buNone/>
            </a:pPr>
            <a:r>
              <a:rPr lang="sl-SI" dirty="0" smtClean="0"/>
              <a:t> -  v s skladu z zakonskimi zahtevami</a:t>
            </a:r>
          </a:p>
          <a:p>
            <a:pPr>
              <a:buNone/>
            </a:pPr>
            <a:r>
              <a:rPr lang="sl-SI" dirty="0" smtClean="0"/>
              <a:t> -  v skladu z okoljevarstvenim dovoljenjem</a:t>
            </a:r>
          </a:p>
          <a:p>
            <a:pPr>
              <a:buNone/>
            </a:pPr>
            <a:r>
              <a:rPr lang="sl-SI" dirty="0"/>
              <a:t> </a:t>
            </a:r>
            <a:r>
              <a:rPr lang="sl-SI" dirty="0" smtClean="0"/>
              <a:t>- v skladu z okoljskim standardom ISO 140001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b="1" dirty="0" smtClean="0"/>
              <a:t>Uporabljamo</a:t>
            </a:r>
            <a:r>
              <a:rPr lang="sl-SI" dirty="0" smtClean="0"/>
              <a:t> :</a:t>
            </a:r>
          </a:p>
          <a:p>
            <a:pPr>
              <a:buNone/>
            </a:pPr>
            <a:r>
              <a:rPr lang="sl-SI" dirty="0"/>
              <a:t> </a:t>
            </a:r>
            <a:r>
              <a:rPr lang="sl-SI" dirty="0" smtClean="0"/>
              <a:t>- najboljše razpoložljive tehnike ( NRT) v proizvodnji </a:t>
            </a:r>
            <a:endParaRPr lang="sl-SI" dirty="0"/>
          </a:p>
          <a:p>
            <a:pPr>
              <a:buNone/>
            </a:pPr>
            <a:r>
              <a:rPr lang="sl-SI" dirty="0" smtClean="0"/>
              <a:t> - najboljše razpoložljive tehnike za zmanjševanje emisij v zrak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3C94-539D-410B-8A2E-1BC696D01CF3}" type="datetime1">
              <a:rPr lang="sl-SI" smtClean="0"/>
              <a:t>12.3.2014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Slavko Zupančič – varstvo okolja</a:t>
            </a:r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49B8-FBC2-4543-97F2-80C86D5DAC74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58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 emisij v zrak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l-SI" dirty="0" smtClean="0"/>
              <a:t> </a:t>
            </a:r>
            <a:endParaRPr lang="en-GB" dirty="0"/>
          </a:p>
          <a:p>
            <a:pPr>
              <a:buNone/>
            </a:pPr>
            <a:r>
              <a:rPr lang="sl-SI" dirty="0" smtClean="0"/>
              <a:t> - kotlovnica </a:t>
            </a:r>
          </a:p>
          <a:p>
            <a:pPr>
              <a:buNone/>
            </a:pPr>
            <a:r>
              <a:rPr lang="sl-SI" dirty="0"/>
              <a:t> </a:t>
            </a:r>
            <a:r>
              <a:rPr lang="sl-SI" dirty="0" smtClean="0"/>
              <a:t>- fermentacijska proizvodnja </a:t>
            </a:r>
          </a:p>
          <a:p>
            <a:pPr>
              <a:buNone/>
            </a:pPr>
            <a:r>
              <a:rPr lang="sl-SI" dirty="0"/>
              <a:t> </a:t>
            </a:r>
            <a:r>
              <a:rPr lang="sl-SI" dirty="0" smtClean="0"/>
              <a:t>- kemijska proizvodnja  </a:t>
            </a:r>
          </a:p>
          <a:p>
            <a:pPr>
              <a:buNone/>
            </a:pPr>
            <a:r>
              <a:rPr lang="sl-SI" dirty="0" smtClean="0"/>
              <a:t> - proizvodnja končnih farmacevtskih izdelkov  </a:t>
            </a:r>
          </a:p>
          <a:p>
            <a:pPr>
              <a:buNone/>
            </a:pPr>
            <a:r>
              <a:rPr lang="sl-SI" dirty="0"/>
              <a:t> </a:t>
            </a:r>
            <a:r>
              <a:rPr lang="sl-SI" dirty="0" smtClean="0"/>
              <a:t>- čistilna naprava za odpadne vode</a:t>
            </a:r>
            <a:endParaRPr lang="en-GB" dirty="0"/>
          </a:p>
          <a:p>
            <a:pPr>
              <a:buNone/>
            </a:pPr>
            <a:r>
              <a:rPr lang="en-GB" dirty="0"/>
              <a:t>				</a:t>
            </a:r>
            <a:r>
              <a:rPr lang="sl-SI" dirty="0" smtClean="0"/>
              <a:t> </a:t>
            </a: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A732-838A-4EBA-9AD9-2D0FF7146CD4}" type="datetime1">
              <a:rPr lang="sl-SI" smtClean="0"/>
              <a:t>12.3.2014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Slavko Zupančič – varstvo okolja</a:t>
            </a:r>
          </a:p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49B8-FBC2-4543-97F2-80C86D5DAC74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30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Vrste emisij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Produkti gorenja ( </a:t>
            </a:r>
            <a:r>
              <a:rPr lang="sl-SI" dirty="0" err="1" smtClean="0"/>
              <a:t>SO</a:t>
            </a:r>
            <a:r>
              <a:rPr lang="sl-SI" baseline="-25000" dirty="0" err="1"/>
              <a:t>x</a:t>
            </a:r>
            <a:r>
              <a:rPr lang="sl-SI" dirty="0" smtClean="0"/>
              <a:t>, </a:t>
            </a:r>
            <a:r>
              <a:rPr lang="sl-SI" dirty="0" err="1" smtClean="0"/>
              <a:t>No</a:t>
            </a:r>
            <a:r>
              <a:rPr lang="sl-SI" baseline="-25000" dirty="0" err="1" smtClean="0"/>
              <a:t>x</a:t>
            </a:r>
            <a:r>
              <a:rPr lang="sl-SI" dirty="0" smtClean="0"/>
              <a:t>, CO</a:t>
            </a:r>
            <a:r>
              <a:rPr lang="sl-SI" baseline="-25000" dirty="0" smtClean="0"/>
              <a:t>2</a:t>
            </a:r>
            <a:r>
              <a:rPr lang="sl-SI" dirty="0" smtClean="0"/>
              <a:t>, CO )</a:t>
            </a:r>
          </a:p>
          <a:p>
            <a:r>
              <a:rPr lang="sl-SI" dirty="0" smtClean="0"/>
              <a:t>Prašni delci</a:t>
            </a:r>
          </a:p>
          <a:p>
            <a:r>
              <a:rPr lang="sl-SI" dirty="0" smtClean="0"/>
              <a:t>Hlapne organske snovi</a:t>
            </a:r>
          </a:p>
          <a:p>
            <a:r>
              <a:rPr lang="sl-SI" dirty="0" smtClean="0"/>
              <a:t>Neprijetne vonjave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3C94-539D-410B-8A2E-1BC696D01CF3}" type="datetime1">
              <a:rPr lang="sl-SI" smtClean="0"/>
              <a:t>12.3.2014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Slavko Zupančič – varstvo okolja</a:t>
            </a:r>
          </a:p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49B8-FBC2-4543-97F2-80C86D5DAC74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25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Tehnike zmanjševanja emisij v zrak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err="1" smtClean="0"/>
              <a:t>Odpraševanje</a:t>
            </a:r>
            <a:r>
              <a:rPr lang="sl-SI" b="1" dirty="0" smtClean="0"/>
              <a:t> / Absolutna filtracija</a:t>
            </a:r>
          </a:p>
          <a:p>
            <a:r>
              <a:rPr lang="sl-SI" dirty="0" smtClean="0"/>
              <a:t>na vseh virih prašnih emisij</a:t>
            </a:r>
          </a:p>
          <a:p>
            <a:r>
              <a:rPr lang="sl-SI" dirty="0" smtClean="0"/>
              <a:t>izredno visoka učinkovitost ( 99.99 % odstranitev vseh delcev večjih od  0,3 um )</a:t>
            </a:r>
          </a:p>
          <a:p>
            <a:r>
              <a:rPr lang="sl-SI" dirty="0" smtClean="0"/>
              <a:t>popolna zanesljivost delovanja, ki ne omogoča proizvodnje v primeru kakršnih koli okvar</a:t>
            </a:r>
          </a:p>
          <a:p>
            <a:r>
              <a:rPr lang="sl-SI" dirty="0" smtClean="0"/>
              <a:t>Vsi rezultati meritev emisije prahu pod 0,5 g/m</a:t>
            </a:r>
            <a:r>
              <a:rPr lang="sl-SI" baseline="30000" dirty="0" smtClean="0"/>
              <a:t>3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3C94-539D-410B-8A2E-1BC696D01CF3}" type="datetime1">
              <a:rPr lang="sl-SI" smtClean="0"/>
              <a:t>12.3.2014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Slavko Zupančič – varstvo okolja</a:t>
            </a:r>
          </a:p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49B8-FBC2-4543-97F2-80C86D5DAC74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92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Tehnike zmanjševanja emisij v zrak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/>
              <a:t>Vodni </a:t>
            </a:r>
            <a:r>
              <a:rPr lang="sl-SI" b="1" dirty="0" err="1" smtClean="0"/>
              <a:t>pralniki</a:t>
            </a:r>
            <a:r>
              <a:rPr lang="sl-SI" b="1" dirty="0" smtClean="0"/>
              <a:t> zraka</a:t>
            </a:r>
          </a:p>
          <a:p>
            <a:pPr>
              <a:buFontTx/>
              <a:buChar char="-"/>
            </a:pPr>
            <a:r>
              <a:rPr lang="sl-SI" dirty="0" smtClean="0"/>
              <a:t>Fermentacijska proizvodnja, proizvodnja končnih izdelkov, čistilna naprava</a:t>
            </a:r>
          </a:p>
          <a:p>
            <a:pPr>
              <a:buFontTx/>
              <a:buChar char="-"/>
            </a:pPr>
            <a:r>
              <a:rPr lang="pt-BR" dirty="0"/>
              <a:t>Več stopenjski ( voda, NaOCl ali H2O2</a:t>
            </a:r>
            <a:r>
              <a:rPr lang="pt-BR" dirty="0" smtClean="0"/>
              <a:t>)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Zmanjševanje emisij topil  in neprijetnih vonjav</a:t>
            </a:r>
          </a:p>
          <a:p>
            <a:pPr>
              <a:buFontTx/>
              <a:buChar char="-"/>
            </a:pPr>
            <a:r>
              <a:rPr lang="sl-SI" dirty="0" smtClean="0"/>
              <a:t> Izpusti skladni z zakonskimi zahtevami</a:t>
            </a:r>
          </a:p>
          <a:p>
            <a:pPr>
              <a:buFontTx/>
              <a:buChar char="-"/>
            </a:pPr>
            <a:r>
              <a:rPr lang="sl-SI" dirty="0" smtClean="0"/>
              <a:t>Odpadna voda se čisti na lastni ČN</a:t>
            </a:r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3C94-539D-410B-8A2E-1BC696D01CF3}" type="datetime1">
              <a:rPr lang="sl-SI" smtClean="0"/>
              <a:t>12.3.2014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Slavko Zupančič – varstvo okolja</a:t>
            </a:r>
          </a:p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49B8-FBC2-4543-97F2-80C86D5DAC74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365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Vodni </a:t>
            </a:r>
            <a:r>
              <a:rPr lang="sl-SI" dirty="0" err="1" smtClean="0"/>
              <a:t>pralnik</a:t>
            </a:r>
            <a:r>
              <a:rPr lang="sl-SI" dirty="0" smtClean="0"/>
              <a:t> zraka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3C94-539D-410B-8A2E-1BC696D01CF3}" type="datetime1">
              <a:rPr lang="sl-SI" smtClean="0"/>
              <a:t>12.3.2014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49B8-FBC2-4543-97F2-80C86D5DAC74}" type="slidenum">
              <a:rPr lang="sl-SI" smtClean="0"/>
              <a:t>7</a:t>
            </a:fld>
            <a:endParaRPr lang="sl-SI"/>
          </a:p>
        </p:txBody>
      </p:sp>
      <p:pic>
        <p:nvPicPr>
          <p:cNvPr id="7" name="Ograda vsebine 6" descr="C:\Users\zupancicsl\AppData\Local\Microsoft\Windows\Temporary Internet Files\Content.Word\pralnik OT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5184576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38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Tehnike zmanjševanja emisij v zrak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/>
              <a:t>Kondenzacija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V proizvodnji končnih izdelkov, kjer se uporablja večja količina topil</a:t>
            </a:r>
          </a:p>
          <a:p>
            <a:r>
              <a:rPr lang="sl-SI" dirty="0" smtClean="0"/>
              <a:t>Učinkovitost  </a:t>
            </a:r>
            <a:r>
              <a:rPr lang="sl-SI" sz="1400" dirty="0" smtClean="0"/>
              <a:t>več kot</a:t>
            </a:r>
            <a:r>
              <a:rPr lang="sl-SI" dirty="0" smtClean="0"/>
              <a:t> 99 %</a:t>
            </a:r>
          </a:p>
          <a:p>
            <a:r>
              <a:rPr lang="sl-SI" dirty="0" smtClean="0"/>
              <a:t>Zbiranje kondenzata in predaja v ponovno uporabo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3C94-539D-410B-8A2E-1BC696D01CF3}" type="datetime1">
              <a:rPr lang="sl-SI" smtClean="0"/>
              <a:t>12.3.2014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Slavko Zupančič – varstvo okolja</a:t>
            </a:r>
          </a:p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49B8-FBC2-4543-97F2-80C86D5DAC74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099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Tehnike </a:t>
            </a:r>
            <a:r>
              <a:rPr lang="sl-SI" dirty="0" err="1" smtClean="0"/>
              <a:t>zmanševanja</a:t>
            </a:r>
            <a:r>
              <a:rPr lang="sl-SI" dirty="0" smtClean="0"/>
              <a:t> emisij v zrak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/>
              <a:t>Termična oksidacija</a:t>
            </a:r>
          </a:p>
          <a:p>
            <a:pPr>
              <a:buFontTx/>
              <a:buChar char="-"/>
            </a:pPr>
            <a:r>
              <a:rPr lang="sl-SI" dirty="0" smtClean="0"/>
              <a:t>čiščenje odpadnega zraka Kemijske proizvodnje,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kemijskega razvoja, NOTOL 2, Sinteza 1 Krško</a:t>
            </a:r>
          </a:p>
          <a:p>
            <a:pPr>
              <a:buFontTx/>
              <a:buChar char="-"/>
            </a:pPr>
            <a:r>
              <a:rPr lang="sl-SI" dirty="0"/>
              <a:t>t</a:t>
            </a:r>
            <a:r>
              <a:rPr lang="sl-SI" dirty="0" smtClean="0"/>
              <a:t>ri vzporedno delujoče komore + </a:t>
            </a:r>
            <a:r>
              <a:rPr lang="sl-SI" dirty="0" err="1" smtClean="0"/>
              <a:t>pralnik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temperatura polnil 950 </a:t>
            </a:r>
            <a:r>
              <a:rPr lang="sl-SI" baseline="30000" dirty="0" smtClean="0"/>
              <a:t>O</a:t>
            </a:r>
            <a:r>
              <a:rPr lang="sl-SI" dirty="0" smtClean="0"/>
              <a:t>C</a:t>
            </a:r>
          </a:p>
          <a:p>
            <a:pPr>
              <a:buFontTx/>
              <a:buChar char="-"/>
            </a:pPr>
            <a:r>
              <a:rPr lang="sl-SI" dirty="0"/>
              <a:t>u</a:t>
            </a:r>
            <a:r>
              <a:rPr lang="sl-SI" dirty="0" smtClean="0"/>
              <a:t>činkovitost </a:t>
            </a:r>
            <a:r>
              <a:rPr lang="sl-SI" sz="1400" dirty="0" smtClean="0"/>
              <a:t>več kot</a:t>
            </a:r>
            <a:r>
              <a:rPr lang="sl-SI" dirty="0" smtClean="0"/>
              <a:t> 99 %</a:t>
            </a:r>
          </a:p>
          <a:p>
            <a:pPr>
              <a:buFontTx/>
              <a:buChar char="-"/>
            </a:pPr>
            <a:r>
              <a:rPr lang="sl-SI" dirty="0" smtClean="0"/>
              <a:t>NRT za odstranjevanje organskih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snovi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3C94-539D-410B-8A2E-1BC696D01CF3}" type="datetime1">
              <a:rPr lang="sl-SI" smtClean="0"/>
              <a:t>12.3.2014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Slavko Zupančič – varstvo okolja</a:t>
            </a:r>
          </a:p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49B8-FBC2-4543-97F2-80C86D5DAC74}" type="slidenum">
              <a:rPr lang="sl-SI" smtClean="0"/>
              <a:t>9</a:t>
            </a:fld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121025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44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B8514550EBEC648880780E44A1F6F2C" ma:contentTypeVersion="2" ma:contentTypeDescription="Ustvari nov dokument." ma:contentTypeScope="" ma:versionID="f44c9c999bb8685346e39e069d92f1cc">
  <xsd:schema xmlns:xsd="http://www.w3.org/2001/XMLSchema" xmlns:p="http://schemas.microsoft.com/office/2006/metadata/properties" xmlns:ns2="80716384-0d3e-4051-99bd-b3c750dd56e5" targetNamespace="http://schemas.microsoft.com/office/2006/metadata/properties" ma:root="true" ma:fieldsID="4a03deaf638a0950b4af965a625fd181" ns2:_="">
    <xsd:import namespace="80716384-0d3e-4051-99bd-b3c750dd56e5"/>
    <xsd:element name="properties">
      <xsd:complexType>
        <xsd:sequence>
          <xsd:element name="documentManagement">
            <xsd:complexType>
              <xsd:all>
                <xsd:element ref="ns2:Jezik" minOccurs="0"/>
                <xsd:element ref="ns2:Opi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80716384-0d3e-4051-99bd-b3c750dd56e5" elementFormDefault="qualified">
    <xsd:import namespace="http://schemas.microsoft.com/office/2006/documentManagement/types"/>
    <xsd:element name="Jezik" ma:index="8" nillable="true" ma:displayName="Jezik" ma:default="SI" ma:format="Dropdown" ma:internalName="Jezik">
      <xsd:simpleType>
        <xsd:restriction base="dms:Choice">
          <xsd:enumeration value="SI"/>
          <xsd:enumeration value="EN"/>
          <xsd:enumeration value="RU"/>
          <xsd:enumeration value="HR"/>
        </xsd:restriction>
      </xsd:simpleType>
    </xsd:element>
    <xsd:element name="Opis" ma:index="9" nillable="true" ma:displayName="Opis" ma:internalName="Opi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 ma:readOnly="tru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Jezik xmlns="80716384-0d3e-4051-99bd-b3c750dd56e5">SI</Jezik>
    <Opis xmlns="80716384-0d3e-4051-99bd-b3c750dd56e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106AEC-94D7-4013-B9D8-5C19D0BEF9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716384-0d3e-4051-99bd-b3c750dd56e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B8E4D33-5E5C-4A16-95C0-79DC9639AC21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80716384-0d3e-4051-99bd-b3c750dd56e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E615175-E4E5-4D94-8AD1-91D1E1B56F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390</Words>
  <Application>Microsoft Office PowerPoint</Application>
  <PresentationFormat>Diaprojekcija na zaslonu (4:3)</PresentationFormat>
  <Paragraphs>105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Officeova tema</vt:lpstr>
      <vt:lpstr>Varovanje zraka  v Krki, d. d., Novo mesto Slavko Zupančič</vt:lpstr>
      <vt:lpstr>Odgovornost do okolja</vt:lpstr>
      <vt:lpstr>Viri emisij v zrak</vt:lpstr>
      <vt:lpstr>Vrste emisij</vt:lpstr>
      <vt:lpstr>Tehnike zmanjševanja emisij v zrak</vt:lpstr>
      <vt:lpstr>Tehnike zmanjševanja emisij v zrak</vt:lpstr>
      <vt:lpstr>Vodni pralnik zraka</vt:lpstr>
      <vt:lpstr>Tehnike zmanjševanja emisij v zrak</vt:lpstr>
      <vt:lpstr>Tehnike zmanševanja emisij v zrak</vt:lpstr>
      <vt:lpstr>Rezultati monitoringa emisij v zrak</vt:lpstr>
      <vt:lpstr>PowerPointova predstavitev</vt:lpstr>
    </vt:vector>
  </TitlesOfParts>
  <Company>Krka, d.d.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ferlic</dc:creator>
  <cp:lastModifiedBy>zupancicsl</cp:lastModifiedBy>
  <cp:revision>49</cp:revision>
  <dcterms:created xsi:type="dcterms:W3CDTF">2013-07-29T11:10:11Z</dcterms:created>
  <dcterms:modified xsi:type="dcterms:W3CDTF">2014-03-12T10:52:30Z</dcterms:modified>
</cp:coreProperties>
</file>