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9" r:id="rId10"/>
    <p:sldId id="270" r:id="rId11"/>
    <p:sldId id="275" r:id="rId12"/>
    <p:sldId id="263" r:id="rId13"/>
    <p:sldId id="265" r:id="rId14"/>
    <p:sldId id="266" r:id="rId15"/>
    <p:sldId id="273" r:id="rId16"/>
    <p:sldId id="267" r:id="rId17"/>
    <p:sldId id="268" r:id="rId18"/>
    <p:sldId id="271" r:id="rId19"/>
  </p:sldIdLst>
  <p:sldSz cx="9144000" cy="6858000" type="screen4x3"/>
  <p:notesSz cx="6781800" cy="992663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F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175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AC59B-BD0D-422B-8A9B-411E3418BCBD}" type="datetimeFigureOut">
              <a:rPr lang="sl-SI" smtClean="0"/>
              <a:t>14.10.2013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175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BEECC-264D-4E81-984B-7FDDBE8E625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050530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175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C028B-955A-4B68-95DB-6BD38C83440A}" type="datetimeFigureOut">
              <a:rPr lang="sl-SI" smtClean="0"/>
              <a:t>14.10.2013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7863" y="4714875"/>
            <a:ext cx="54260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175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97091-BF9C-48D8-B0AF-71835B41CC8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88595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97091-BF9C-48D8-B0AF-71835B41CC87}" type="slidenum">
              <a:rPr lang="sl-SI" smtClean="0"/>
              <a:t>6</a:t>
            </a:fld>
            <a:endParaRPr lang="sl-SI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5021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CCBD1-7250-499A-84F7-7437CDA4D840}" type="datetime1">
              <a:rPr lang="sl-SI" smtClean="0"/>
              <a:t>14.10.2013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2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5A92-99A4-4A93-8A66-67E67A254D5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72A9-F844-4C6A-BF91-1474034ACDA6}" type="datetime1">
              <a:rPr lang="sl-SI" smtClean="0"/>
              <a:t>14.10.2013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2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5A92-99A4-4A93-8A66-67E67A254D5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0EEF-C5C8-4C52-A91D-92B9E29C79C8}" type="datetime1">
              <a:rPr lang="sl-SI" smtClean="0"/>
              <a:t>14.10.2013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2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5A92-99A4-4A93-8A66-67E67A254D53}" type="slidenum">
              <a:rPr lang="sl-SI" smtClean="0"/>
              <a:t>‹#›</a:t>
            </a:fld>
            <a:endParaRPr lang="sl-SI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8FFA9-5DE7-4B10-95C6-5CA59A323E9E}" type="datetime1">
              <a:rPr lang="sl-SI" smtClean="0"/>
              <a:t>14.10.2013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2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5A92-99A4-4A93-8A66-67E67A254D53}" type="slidenum">
              <a:rPr lang="sl-SI" smtClean="0"/>
              <a:t>‹#›</a:t>
            </a:fld>
            <a:endParaRPr lang="sl-SI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00BD8-A430-45EE-BB5B-4F515C6019C6}" type="datetime1">
              <a:rPr lang="sl-SI" smtClean="0"/>
              <a:t>14.10.2013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2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5A92-99A4-4A93-8A66-67E67A254D5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8C3D-F8A2-483A-BF48-CF27635EAF0F}" type="datetime1">
              <a:rPr lang="sl-SI" smtClean="0"/>
              <a:t>14.10.2013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2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5A92-99A4-4A93-8A66-67E67A254D53}" type="slidenum">
              <a:rPr lang="sl-SI" smtClean="0"/>
              <a:t>‹#›</a:t>
            </a:fld>
            <a:endParaRPr lang="sl-S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533F-6515-43C6-AB4C-82B9C2E049BA}" type="datetime1">
              <a:rPr lang="sl-SI" smtClean="0"/>
              <a:t>14.10.2013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2</a:t>
            </a:r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5A92-99A4-4A93-8A66-67E67A254D5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EB96-6BED-462A-81DE-2BC3774E68E4}" type="datetime1">
              <a:rPr lang="sl-SI" smtClean="0"/>
              <a:t>14.10.2013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2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5A92-99A4-4A93-8A66-67E67A254D5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02FC-0019-4DE4-B683-96F469480719}" type="datetime1">
              <a:rPr lang="sl-SI" smtClean="0"/>
              <a:t>14.10.2013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2</a:t>
            </a: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5A92-99A4-4A93-8A66-67E67A254D5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F995-4A6B-4244-B7F0-D27718DA4653}" type="datetime1">
              <a:rPr lang="sl-SI" smtClean="0"/>
              <a:t>14.10.2013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2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5A92-99A4-4A93-8A66-67E67A254D53}" type="slidenum">
              <a:rPr lang="sl-SI" smtClean="0"/>
              <a:t>‹#›</a:t>
            </a:fld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D4EBC-08F7-4936-9376-AAE19412E638}" type="datetime1">
              <a:rPr lang="sl-SI" smtClean="0"/>
              <a:t>14.10.2013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2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5A92-99A4-4A93-8A66-67E67A254D53}" type="slidenum">
              <a:rPr lang="sl-SI" smtClean="0"/>
              <a:t>‹#›</a:t>
            </a:fld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327885F-2EEB-4D8E-A041-025630823108}" type="datetime1">
              <a:rPr lang="sl-SI" smtClean="0"/>
              <a:t>14.10.2013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2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0955A92-99A4-4A93-8A66-67E67A254D53}" type="slidenum">
              <a:rPr lang="sl-SI" smtClean="0"/>
              <a:t>‹#›</a:t>
            </a:fld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3.png@01CEB906.62D9B42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412776"/>
            <a:ext cx="7774632" cy="2808312"/>
          </a:xfrm>
        </p:spPr>
        <p:txBody>
          <a:bodyPr>
            <a:normAutofit fontScale="90000"/>
          </a:bodyPr>
          <a:lstStyle/>
          <a:p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/>
              <a:t/>
            </a:r>
            <a:br>
              <a:rPr lang="sl-SI" b="1" dirty="0"/>
            </a:br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/>
              <a:t/>
            </a:r>
            <a:br>
              <a:rPr lang="sl-SI" b="1" dirty="0"/>
            </a:br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 smtClean="0"/>
              <a:t>AKTIVNOSTI </a:t>
            </a:r>
            <a:br>
              <a:rPr lang="sl-SI" b="1" dirty="0" smtClean="0"/>
            </a:br>
            <a:r>
              <a:rPr lang="sl-SI" b="1" dirty="0" smtClean="0"/>
              <a:t>MESTNE </a:t>
            </a:r>
            <a:r>
              <a:rPr lang="sl-SI" b="1" dirty="0"/>
              <a:t>OBČINE KOPER </a:t>
            </a:r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 smtClean="0"/>
              <a:t>ZA </a:t>
            </a:r>
            <a:r>
              <a:rPr lang="sl-SI" b="1" dirty="0"/>
              <a:t>IZBOLJŠANJE KVALITETE ZRAKA V KOPRU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3848" y="5949280"/>
            <a:ext cx="5688632" cy="864096"/>
          </a:xfrm>
        </p:spPr>
        <p:txBody>
          <a:bodyPr>
            <a:normAutofit/>
          </a:bodyPr>
          <a:lstStyle/>
          <a:p>
            <a:r>
              <a:rPr lang="sl-SI" sz="1400" dirty="0" smtClean="0">
                <a:solidFill>
                  <a:schemeClr val="tx1"/>
                </a:solidFill>
              </a:rPr>
              <a:t>Koper, 18.10.2013</a:t>
            </a:r>
            <a:r>
              <a:rPr lang="sl-SI" dirty="0" smtClean="0">
                <a:solidFill>
                  <a:schemeClr val="tx1"/>
                </a:solidFill>
              </a:rPr>
              <a:t>	</a:t>
            </a:r>
            <a:r>
              <a:rPr lang="sl-SI" sz="1400" dirty="0" smtClean="0">
                <a:solidFill>
                  <a:schemeClr val="tx1"/>
                </a:solidFill>
              </a:rPr>
              <a:t> </a:t>
            </a:r>
            <a:r>
              <a:rPr lang="sl-SI" sz="1400" dirty="0" smtClean="0">
                <a:solidFill>
                  <a:schemeClr val="tx1"/>
                </a:solidFill>
              </a:rPr>
              <a:t>Andreja </a:t>
            </a:r>
            <a:r>
              <a:rPr lang="sl-SI" sz="1400" dirty="0" err="1" smtClean="0">
                <a:solidFill>
                  <a:schemeClr val="tx1"/>
                </a:solidFill>
              </a:rPr>
              <a:t>Poklar</a:t>
            </a:r>
            <a:r>
              <a:rPr lang="sl-SI" sz="1400" dirty="0" smtClean="0">
                <a:solidFill>
                  <a:schemeClr val="tx1"/>
                </a:solidFill>
              </a:rPr>
              <a:t>, </a:t>
            </a:r>
            <a:r>
              <a:rPr lang="sl-SI" sz="1000" dirty="0" smtClean="0">
                <a:solidFill>
                  <a:schemeClr val="tx1"/>
                </a:solidFill>
              </a:rPr>
              <a:t>univ.dipl.inž. </a:t>
            </a:r>
            <a:endParaRPr lang="sl-SI" sz="1000" dirty="0" smtClean="0">
              <a:solidFill>
                <a:schemeClr val="tx1"/>
              </a:solidFill>
            </a:endParaRPr>
          </a:p>
          <a:p>
            <a:r>
              <a:rPr lang="sl-SI" sz="1000" dirty="0">
                <a:solidFill>
                  <a:schemeClr val="tx1"/>
                </a:solidFill>
              </a:rPr>
              <a:t>	</a:t>
            </a:r>
            <a:r>
              <a:rPr lang="sl-SI" sz="1000" dirty="0" smtClean="0">
                <a:solidFill>
                  <a:schemeClr val="tx1"/>
                </a:solidFill>
              </a:rPr>
              <a:t>	</a:t>
            </a:r>
            <a:r>
              <a:rPr lang="sl-SI" sz="1400" dirty="0" smtClean="0">
                <a:solidFill>
                  <a:schemeClr val="tx1"/>
                </a:solidFill>
              </a:rPr>
              <a:t>Urad za okolje in prostor, MOK</a:t>
            </a:r>
            <a:endParaRPr lang="sl-SI" sz="1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445224"/>
            <a:ext cx="1686320" cy="122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04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:\Users\andrejap\AppData\Local\Microsoft\Windows\Temporary Internet Files\Content.Outlook\EMPQYPAW\Most nad Rižano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6" y="2204864"/>
            <a:ext cx="4211960" cy="30382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Nekaj utrinkov</a:t>
            </a:r>
            <a:endParaRPr lang="sl-SI" dirty="0"/>
          </a:p>
        </p:txBody>
      </p:sp>
      <p:pic>
        <p:nvPicPr>
          <p:cNvPr id="7" name="Picture 6" descr="cid:image003.png@01CEB906.62D9B420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24944"/>
            <a:ext cx="4572000" cy="345208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5A92-99A4-4A93-8A66-67E67A254D53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0098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5A92-99A4-4A93-8A66-67E67A254D53}" type="slidenum">
              <a:rPr lang="sl-SI" smtClean="0"/>
              <a:t>11</a:t>
            </a:fld>
            <a:endParaRPr lang="sl-SI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Nekaj utrinkov</a:t>
            </a:r>
            <a:endParaRPr lang="sl-SI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1" y="2276872"/>
            <a:ext cx="4752527" cy="3849291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4499992" y="3525785"/>
            <a:ext cx="4572000" cy="328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54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833" y="2204864"/>
            <a:ext cx="3776175" cy="4320480"/>
          </a:xfrm>
        </p:spPr>
        <p:txBody>
          <a:bodyPr>
            <a:normAutofit fontScale="47500" lnSpcReduction="20000"/>
          </a:bodyPr>
          <a:lstStyle/>
          <a:p>
            <a:r>
              <a:rPr lang="sl-SI" b="1" u="sng" dirty="0"/>
              <a:t>skrbimo za varno pot v šolo, tako da: </a:t>
            </a:r>
            <a:endParaRPr lang="sl-SI" dirty="0"/>
          </a:p>
          <a:p>
            <a:pPr lvl="0"/>
            <a:r>
              <a:rPr lang="sl-SI" dirty="0"/>
              <a:t>urejamo semaforizirane prehoda za pešce in kolesarje</a:t>
            </a:r>
            <a:endParaRPr lang="sl-SI" dirty="0" smtClean="0">
              <a:effectLst/>
            </a:endParaRPr>
          </a:p>
          <a:p>
            <a:pPr lvl="0"/>
            <a:r>
              <a:rPr lang="sl-SI" dirty="0"/>
              <a:t>dopolnjujemo in urejamo prometne signalizacije na šolski poti v bližini osnovnih šol, označujemo varne šolskih poti s </a:t>
            </a:r>
            <a:r>
              <a:rPr lang="sl-SI" dirty="0" err="1"/>
              <a:t>piktogrami</a:t>
            </a:r>
            <a:r>
              <a:rPr lang="sl-SI" dirty="0"/>
              <a:t> (sončki)</a:t>
            </a:r>
            <a:endParaRPr lang="sl-SI" dirty="0" smtClean="0">
              <a:effectLst/>
            </a:endParaRPr>
          </a:p>
          <a:p>
            <a:pPr lvl="0"/>
            <a:r>
              <a:rPr lang="sl-SI" dirty="0"/>
              <a:t>postavljamo merilne table v bližini prehodov za pešce </a:t>
            </a:r>
            <a:endParaRPr lang="sl-SI" dirty="0" smtClean="0">
              <a:effectLst/>
            </a:endParaRPr>
          </a:p>
          <a:p>
            <a:pPr lvl="0"/>
            <a:r>
              <a:rPr lang="sl-SI" dirty="0"/>
              <a:t>postavljamo fiksne radarje na cestah</a:t>
            </a:r>
            <a:endParaRPr lang="sl-SI" dirty="0" smtClean="0">
              <a:effectLst/>
            </a:endParaRPr>
          </a:p>
          <a:p>
            <a:endParaRPr lang="sl-SI" dirty="0" smtClean="0">
              <a:effectLst/>
            </a:endParaRPr>
          </a:p>
          <a:p>
            <a:r>
              <a:rPr lang="sl-SI" b="1" u="sng" dirty="0"/>
              <a:t>izvajamo ukrepe za umirjanje prometa</a:t>
            </a:r>
            <a:r>
              <a:rPr lang="sl-SI" u="sng" dirty="0"/>
              <a:t>: </a:t>
            </a:r>
            <a:endParaRPr lang="sl-SI" dirty="0"/>
          </a:p>
          <a:p>
            <a:r>
              <a:rPr lang="sl-SI" dirty="0"/>
              <a:t>ob rekonstrukciji ulic pridobivamo nove površine namenjene pešcem, hkrati pa postavljamo platoje za umirjanje </a:t>
            </a:r>
            <a:r>
              <a:rPr lang="sl-SI" dirty="0" smtClean="0"/>
              <a:t>hitrosti</a:t>
            </a:r>
            <a:endParaRPr lang="sl-SI" dirty="0"/>
          </a:p>
          <a:p>
            <a:pPr marL="0" indent="0">
              <a:buNone/>
            </a:pPr>
            <a:endParaRPr lang="sl-SI" dirty="0"/>
          </a:p>
          <a:p>
            <a:r>
              <a:rPr lang="sl-SI" b="1" u="sng" dirty="0" smtClean="0"/>
              <a:t>gradimo </a:t>
            </a:r>
            <a:r>
              <a:rPr lang="sl-SI" b="1" u="sng" dirty="0"/>
              <a:t>krožišča</a:t>
            </a:r>
            <a:endParaRPr lang="sl-SI" dirty="0"/>
          </a:p>
          <a:p>
            <a:endParaRPr lang="sl-SI" dirty="0"/>
          </a:p>
          <a:p>
            <a:r>
              <a:rPr lang="sl-SI" b="1" u="sng" dirty="0"/>
              <a:t>izboljšujemo dostopnost</a:t>
            </a:r>
            <a:r>
              <a:rPr lang="sl-SI" dirty="0"/>
              <a:t> </a:t>
            </a:r>
            <a:endParaRPr lang="sl-SI" dirty="0" smtClean="0"/>
          </a:p>
          <a:p>
            <a:endParaRPr lang="sl-SI" dirty="0"/>
          </a:p>
          <a:p>
            <a:r>
              <a:rPr lang="sl-SI" b="1" u="sng" dirty="0" smtClean="0"/>
              <a:t>širimo </a:t>
            </a:r>
            <a:r>
              <a:rPr lang="sl-SI" b="1" u="sng" dirty="0"/>
              <a:t>zelene površine</a:t>
            </a:r>
            <a:endParaRPr lang="sl-SI" dirty="0"/>
          </a:p>
          <a:p>
            <a:endParaRPr lang="sl-SI" dirty="0"/>
          </a:p>
          <a:p>
            <a:r>
              <a:rPr lang="sl-SI" b="1" u="sng" dirty="0"/>
              <a:t>izboljšujemo storitev javnega prevoza</a:t>
            </a:r>
            <a:endParaRPr lang="sl-SI" dirty="0"/>
          </a:p>
          <a:p>
            <a:endParaRPr lang="sl-S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210146"/>
          </a:xfrm>
        </p:spPr>
        <p:txBody>
          <a:bodyPr>
            <a:normAutofit/>
          </a:bodyPr>
          <a:lstStyle/>
          <a:p>
            <a:r>
              <a:rPr lang="sl-SI" dirty="0"/>
              <a:t>Ukrepi na področju prometa</a:t>
            </a:r>
          </a:p>
        </p:txBody>
      </p:sp>
      <p:pic>
        <p:nvPicPr>
          <p:cNvPr id="4" name="Picture 3" descr="http://www.radiocapris.si/data/albums/news/b/2_9534a99942485d38b1de4c28ac8fd7f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93096"/>
            <a:ext cx="4414942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5A92-99A4-4A93-8A66-67E67A254D53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9716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sz="2000" b="1" dirty="0" smtClean="0"/>
          </a:p>
          <a:p>
            <a:pPr marL="0" indent="0">
              <a:buNone/>
            </a:pPr>
            <a:endParaRPr lang="sl-SI" sz="2000" b="1" dirty="0"/>
          </a:p>
          <a:p>
            <a:pPr marL="0" indent="0">
              <a:buNone/>
            </a:pPr>
            <a:endParaRPr lang="sl-SI" sz="2000" b="1" dirty="0" smtClean="0"/>
          </a:p>
          <a:p>
            <a:pPr marL="0" indent="0">
              <a:buNone/>
            </a:pPr>
            <a:r>
              <a:rPr lang="sl-SI" sz="2000" b="1" dirty="0" smtClean="0"/>
              <a:t>Sodelujemo </a:t>
            </a:r>
            <a:r>
              <a:rPr lang="sl-SI" sz="2000" b="1" dirty="0"/>
              <a:t>in podpiramo okoljske organizacije in </a:t>
            </a:r>
            <a:r>
              <a:rPr lang="sl-SI" sz="2000" b="1" dirty="0" err="1"/>
              <a:t>iniacitive</a:t>
            </a:r>
            <a:r>
              <a:rPr lang="sl-SI" sz="2000" b="1" dirty="0"/>
              <a:t> pri njihovih aktivnostih za izboljšanje varstva okolja </a:t>
            </a:r>
            <a:r>
              <a:rPr lang="sl-SI" sz="2000" b="1" dirty="0" smtClean="0"/>
              <a:t>(</a:t>
            </a:r>
            <a:r>
              <a:rPr lang="sl-SI" sz="2000" b="1" dirty="0" err="1" smtClean="0"/>
              <a:t>iniacitiva</a:t>
            </a:r>
            <a:r>
              <a:rPr lang="sl-SI" sz="2000" b="1" dirty="0" smtClean="0"/>
              <a:t> </a:t>
            </a:r>
            <a:r>
              <a:rPr lang="sl-SI" sz="2000" b="1" dirty="0"/>
              <a:t>za zaprtje Kemiplasa, </a:t>
            </a:r>
            <a:r>
              <a:rPr lang="sl-SI" sz="2000" b="1" dirty="0" err="1"/>
              <a:t>Alpeadriagreen</a:t>
            </a:r>
            <a:r>
              <a:rPr lang="sl-SI" sz="2000" b="1" dirty="0"/>
              <a:t> proti plinskim terminalom</a:t>
            </a:r>
            <a:r>
              <a:rPr lang="sl-SI" sz="2000" b="1" dirty="0" smtClean="0"/>
              <a:t>, …)</a:t>
            </a:r>
            <a:endParaRPr lang="sl-SI" sz="2000" b="1" dirty="0"/>
          </a:p>
          <a:p>
            <a:endParaRPr lang="sl-S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Aktivnosti v zvezi z industrijo</a:t>
            </a: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5A92-99A4-4A93-8A66-67E67A254D53}" type="slidenum">
              <a:rPr lang="sl-SI" smtClean="0"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563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Lokalni energetski koncept</a:t>
            </a:r>
          </a:p>
          <a:p>
            <a:r>
              <a:rPr lang="sl-SI" dirty="0" smtClean="0"/>
              <a:t>sanacija </a:t>
            </a:r>
            <a:r>
              <a:rPr lang="sl-SI" dirty="0"/>
              <a:t>iz ELKO kotlovnic v kotlovnice na lesno biomaso </a:t>
            </a:r>
            <a:endParaRPr lang="sl-SI" dirty="0" smtClean="0"/>
          </a:p>
          <a:p>
            <a:r>
              <a:rPr lang="sl-SI" dirty="0"/>
              <a:t>i</a:t>
            </a:r>
            <a:r>
              <a:rPr lang="sl-SI" dirty="0" smtClean="0"/>
              <a:t>zdelovanje energetskih pregledov</a:t>
            </a:r>
          </a:p>
          <a:p>
            <a:r>
              <a:rPr lang="sl-SI" dirty="0" smtClean="0"/>
              <a:t>postavitev sončnih elektrarn</a:t>
            </a:r>
          </a:p>
          <a:p>
            <a:r>
              <a:rPr lang="sl-SI" dirty="0" smtClean="0"/>
              <a:t>energetska sanacija javnih stavb </a:t>
            </a:r>
          </a:p>
          <a:p>
            <a:r>
              <a:rPr lang="sl-SI" dirty="0"/>
              <a:t>sanacija </a:t>
            </a:r>
            <a:r>
              <a:rPr lang="sl-SI" dirty="0" smtClean="0"/>
              <a:t>kotlovnic </a:t>
            </a:r>
            <a:r>
              <a:rPr lang="sl-SI" dirty="0"/>
              <a:t>v javnih stavbah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smtClean="0"/>
              <a:t>Aktivnosti </a:t>
            </a:r>
            <a:r>
              <a:rPr lang="sl-SI" b="1" dirty="0"/>
              <a:t>za zmanjševanje izpustov CO2 v javnem sektorju</a:t>
            </a:r>
            <a:r>
              <a:rPr lang="sl-SI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5A92-99A4-4A93-8A66-67E67A254D53}" type="slidenum">
              <a:rPr lang="sl-SI" smtClean="0"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299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2000" b="1" u="sng" dirty="0"/>
              <a:t>Organiziramo izobraževanja, </a:t>
            </a:r>
            <a:r>
              <a:rPr lang="sl-SI" sz="2000" b="1" u="sng" dirty="0" smtClean="0"/>
              <a:t>informiramo, </a:t>
            </a:r>
            <a:r>
              <a:rPr lang="sl-SI" sz="2000" b="1" u="sng" dirty="0"/>
              <a:t>sofinanciramo društva in ustanove, komuniciramo z </a:t>
            </a:r>
            <a:r>
              <a:rPr lang="sl-SI" sz="2000" b="1" u="sng" dirty="0" smtClean="0"/>
              <a:t>javnostjo:</a:t>
            </a:r>
            <a:endParaRPr lang="sl-SI" sz="2000" dirty="0" smtClean="0">
              <a:effectLst/>
            </a:endParaRPr>
          </a:p>
          <a:p>
            <a:r>
              <a:rPr lang="sl-SI" sz="2000" dirty="0"/>
              <a:t>Že 10 let izvajamo javne razpise za sofinanciranje </a:t>
            </a:r>
            <a:r>
              <a:rPr lang="sl-SI" sz="2000" dirty="0" smtClean="0"/>
              <a:t>okoljskih </a:t>
            </a:r>
            <a:r>
              <a:rPr lang="sl-SI" sz="2000" dirty="0"/>
              <a:t>in naravovarstvenih ozaveščevalnih </a:t>
            </a:r>
            <a:r>
              <a:rPr lang="sl-SI" sz="2000" dirty="0" smtClean="0"/>
              <a:t>aktivnosti, za promocijo varstva okolja in varovanja zdravja v </a:t>
            </a:r>
            <a:r>
              <a:rPr lang="sl-SI" sz="2000" dirty="0"/>
              <a:t>Mestni občini </a:t>
            </a:r>
            <a:r>
              <a:rPr lang="sl-SI" sz="2000" dirty="0" smtClean="0"/>
              <a:t>Koper </a:t>
            </a:r>
            <a:endParaRPr lang="sl-SI" sz="2000" dirty="0" smtClean="0">
              <a:effectLst/>
            </a:endParaRPr>
          </a:p>
          <a:p>
            <a:r>
              <a:rPr lang="sl-SI" sz="2000" dirty="0"/>
              <a:t>Letos smo tradicionalno enajstič organizirali Teden </a:t>
            </a:r>
            <a:r>
              <a:rPr lang="sl-SI" sz="2000" dirty="0" smtClean="0"/>
              <a:t>mobilnosti</a:t>
            </a:r>
            <a:endParaRPr lang="sl-SI" sz="2000" dirty="0" smtClean="0">
              <a:effectLst/>
            </a:endParaRPr>
          </a:p>
          <a:p>
            <a:endParaRPr lang="sl-S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Ostali ukrepi</a:t>
            </a: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5A92-99A4-4A93-8A66-67E67A254D53}" type="slidenum">
              <a:rPr lang="sl-SI" smtClean="0"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989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l-SI" dirty="0" smtClean="0"/>
              <a:t>Zrak v MO Koper je najbolj onesnažen z ozonom in delci PM10.</a:t>
            </a:r>
          </a:p>
          <a:p>
            <a:r>
              <a:rPr lang="sl-SI" dirty="0" smtClean="0"/>
              <a:t>Ocenjene </a:t>
            </a:r>
            <a:r>
              <a:rPr lang="sl-SI" dirty="0"/>
              <a:t>emisije Mestne občine Koper znašajo </a:t>
            </a:r>
            <a:r>
              <a:rPr lang="sl-SI" dirty="0" smtClean="0"/>
              <a:t>5,6 </a:t>
            </a:r>
            <a:r>
              <a:rPr lang="sl-SI" dirty="0"/>
              <a:t>tone CO</a:t>
            </a:r>
            <a:r>
              <a:rPr lang="sl-SI" baseline="-25000" dirty="0"/>
              <a:t>2</a:t>
            </a:r>
            <a:r>
              <a:rPr lang="sl-SI" dirty="0"/>
              <a:t> letno na prebivalca, s čimer se </a:t>
            </a:r>
            <a:r>
              <a:rPr lang="sl-SI" dirty="0" smtClean="0"/>
              <a:t>MOK </a:t>
            </a:r>
            <a:r>
              <a:rPr lang="sl-SI" dirty="0"/>
              <a:t>uvršča </a:t>
            </a:r>
            <a:r>
              <a:rPr lang="sl-SI" dirty="0" smtClean="0"/>
              <a:t>pod evropsko povprečje in pod </a:t>
            </a:r>
            <a:r>
              <a:rPr lang="sl-SI" dirty="0"/>
              <a:t>slovensko povprečje. </a:t>
            </a:r>
          </a:p>
          <a:p>
            <a:r>
              <a:rPr lang="sl-SI" dirty="0" smtClean="0"/>
              <a:t>Glavni viri </a:t>
            </a:r>
            <a:r>
              <a:rPr lang="sl-SI" dirty="0"/>
              <a:t>emisij v zrak na območju MOK </a:t>
            </a:r>
            <a:r>
              <a:rPr lang="sl-SI" dirty="0" smtClean="0"/>
              <a:t>so poslovno storitveni sektor, gospodinjstva, promet, industrija</a:t>
            </a:r>
            <a:r>
              <a:rPr lang="sl-SI" dirty="0"/>
              <a:t>. </a:t>
            </a:r>
            <a:endParaRPr lang="sl-SI" dirty="0" smtClean="0"/>
          </a:p>
          <a:p>
            <a:r>
              <a:rPr lang="sl-SI" dirty="0" smtClean="0"/>
              <a:t>Da </a:t>
            </a:r>
            <a:r>
              <a:rPr lang="sl-SI" dirty="0"/>
              <a:t>bi zmanjšali količino emisije iz prometa, </a:t>
            </a:r>
            <a:r>
              <a:rPr lang="sl-SI" dirty="0" smtClean="0"/>
              <a:t>prebivalce </a:t>
            </a:r>
            <a:r>
              <a:rPr lang="sl-SI" dirty="0"/>
              <a:t>MOK </a:t>
            </a:r>
            <a:r>
              <a:rPr lang="sl-SI" dirty="0" smtClean="0"/>
              <a:t>spodbujamo </a:t>
            </a:r>
            <a:r>
              <a:rPr lang="sl-SI" dirty="0"/>
              <a:t>k uporabi javnega potniškega prometa in kolesarskih poti ter k zmanjšanju uporabe avtomobilov. </a:t>
            </a:r>
            <a:endParaRPr lang="sl-SI" dirty="0" smtClean="0"/>
          </a:p>
          <a:p>
            <a:r>
              <a:rPr lang="sl-SI" dirty="0" smtClean="0"/>
              <a:t>Prav </a:t>
            </a:r>
            <a:r>
              <a:rPr lang="sl-SI" dirty="0"/>
              <a:t>tako bi bilo zaradi same </a:t>
            </a:r>
            <a:r>
              <a:rPr lang="sl-SI" dirty="0" smtClean="0"/>
              <a:t>lege </a:t>
            </a:r>
            <a:r>
              <a:rPr lang="sl-SI" dirty="0"/>
              <a:t>in </a:t>
            </a:r>
            <a:r>
              <a:rPr lang="sl-SI" dirty="0" smtClean="0"/>
              <a:t>potenciala, </a:t>
            </a:r>
            <a:r>
              <a:rPr lang="sl-SI" dirty="0"/>
              <a:t>potrebno </a:t>
            </a:r>
            <a:r>
              <a:rPr lang="sl-SI" dirty="0" smtClean="0"/>
              <a:t>še bolj spodbujati </a:t>
            </a:r>
            <a:r>
              <a:rPr lang="sl-SI" dirty="0"/>
              <a:t>uporabo sončne energije ter </a:t>
            </a:r>
            <a:r>
              <a:rPr lang="sl-SI" dirty="0" smtClean="0"/>
              <a:t>k zmanjševanju porabe </a:t>
            </a:r>
            <a:r>
              <a:rPr lang="sl-SI" dirty="0"/>
              <a:t>ELKO in električne energije za ogrevanje.</a:t>
            </a:r>
          </a:p>
          <a:p>
            <a:endParaRPr lang="sl-S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Ključne ugotovitve</a:t>
            </a: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5A92-99A4-4A93-8A66-67E67A254D53}" type="slidenum">
              <a:rPr lang="sl-SI" smtClean="0"/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118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l-SI" dirty="0" smtClean="0"/>
              <a:t>POROČILO O STANJU OKOLJA V MOK 2010, </a:t>
            </a:r>
            <a:r>
              <a:rPr lang="sl-SI" dirty="0" err="1" smtClean="0"/>
              <a:t>Oikos</a:t>
            </a:r>
            <a:r>
              <a:rPr lang="sl-SI" dirty="0" smtClean="0"/>
              <a:t> d.o.o., 2010</a:t>
            </a:r>
          </a:p>
          <a:p>
            <a:r>
              <a:rPr lang="sl-SI" dirty="0" smtClean="0"/>
              <a:t>ENERGETSKI </a:t>
            </a:r>
            <a:r>
              <a:rPr lang="sl-SI" dirty="0"/>
              <a:t>KONCEPT MESTNE OBČINE </a:t>
            </a:r>
            <a:r>
              <a:rPr lang="sl-SI" dirty="0" smtClean="0"/>
              <a:t>KOPER, Eco </a:t>
            </a:r>
            <a:r>
              <a:rPr lang="sl-SI" dirty="0" err="1"/>
              <a:t>Consulting</a:t>
            </a:r>
            <a:r>
              <a:rPr lang="sl-SI" dirty="0"/>
              <a:t>, d.o.o., Energija, Okolje, </a:t>
            </a:r>
            <a:r>
              <a:rPr lang="sl-SI" dirty="0" smtClean="0"/>
              <a:t>Ekonomija, 2007</a:t>
            </a:r>
          </a:p>
          <a:p>
            <a:r>
              <a:rPr lang="sl-SI" dirty="0"/>
              <a:t>ENERGETSKI KONCEPT MESTNE OBČINE </a:t>
            </a:r>
            <a:r>
              <a:rPr lang="sl-SI" dirty="0" smtClean="0"/>
              <a:t>KOPER (prenova in v pripravi), </a:t>
            </a:r>
            <a:r>
              <a:rPr lang="sl-SI" dirty="0" err="1" smtClean="0"/>
              <a:t>Boson</a:t>
            </a:r>
            <a:r>
              <a:rPr lang="sl-SI" dirty="0" smtClean="0"/>
              <a:t>, trajnostno načrtovanje, d.o.o., 2013</a:t>
            </a:r>
          </a:p>
          <a:p>
            <a:r>
              <a:rPr lang="sl-SI" dirty="0" smtClean="0"/>
              <a:t>Kakovost zraka v Sloveniji v letu 2012, ARSO</a:t>
            </a:r>
          </a:p>
          <a:p>
            <a:r>
              <a:rPr lang="sl-SI" dirty="0" smtClean="0"/>
              <a:t>Uradi MO Koper UGJSP, UDDR </a:t>
            </a:r>
          </a:p>
          <a:p>
            <a:r>
              <a:rPr lang="sl-SI" dirty="0" smtClean="0"/>
              <a:t>splet</a:t>
            </a:r>
          </a:p>
          <a:p>
            <a:pPr marL="0" indent="0">
              <a:buNone/>
            </a:pPr>
            <a:endParaRPr lang="sl-SI" dirty="0" smtClean="0"/>
          </a:p>
          <a:p>
            <a:endParaRPr lang="sl-S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VIRI</a:t>
            </a: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5A92-99A4-4A93-8A66-67E67A254D53}" type="slidenum">
              <a:rPr lang="sl-SI" smtClean="0"/>
              <a:t>17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837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3789039"/>
            <a:ext cx="7380808" cy="2337123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PRIPRAVILA:</a:t>
            </a:r>
          </a:p>
          <a:p>
            <a:pPr marL="0" indent="0">
              <a:buNone/>
            </a:pPr>
            <a:r>
              <a:rPr lang="sl-SI" dirty="0" smtClean="0"/>
              <a:t>ANDREJA POKLAR, univ.dipl.inž</a:t>
            </a:r>
            <a:r>
              <a:rPr lang="sl-SI" dirty="0" smtClean="0"/>
              <a:t>. </a:t>
            </a:r>
          </a:p>
          <a:p>
            <a:pPr marL="0" indent="0">
              <a:buNone/>
            </a:pPr>
            <a:r>
              <a:rPr lang="sl-SI" dirty="0" smtClean="0"/>
              <a:t>Urad </a:t>
            </a:r>
            <a:r>
              <a:rPr lang="sl-SI" dirty="0" smtClean="0"/>
              <a:t>za okolje in prostor, Mestna občina Koper</a:t>
            </a:r>
            <a:endParaRPr lang="sl-S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5A92-99A4-4A93-8A66-67E67A254D53}" type="slidenum">
              <a:rPr lang="sl-SI" smtClean="0"/>
              <a:t>18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099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9" y="2780928"/>
            <a:ext cx="5023825" cy="3345235"/>
          </a:xfrm>
        </p:spPr>
        <p:txBody>
          <a:bodyPr>
            <a:normAutofit fontScale="70000" lnSpcReduction="20000"/>
          </a:bodyPr>
          <a:lstStyle/>
          <a:p>
            <a:r>
              <a:rPr lang="sl-SI" b="1" u="sng" dirty="0" smtClean="0"/>
              <a:t>Merilna postaja na Markovcu</a:t>
            </a:r>
          </a:p>
          <a:p>
            <a:r>
              <a:rPr lang="sl-SI" b="1" u="sng" dirty="0" smtClean="0"/>
              <a:t>Koncentracije </a:t>
            </a:r>
            <a:r>
              <a:rPr lang="sl-SI" b="1" u="sng" dirty="0"/>
              <a:t>ozona</a:t>
            </a:r>
            <a:r>
              <a:rPr lang="sl-SI" u="sng" dirty="0"/>
              <a:t> </a:t>
            </a:r>
            <a:r>
              <a:rPr lang="sl-SI" dirty="0"/>
              <a:t>so visoke v poletnih mesecih, v letu 2012 so prekoračile letno dovoljeno ciljno 8 urno vrednost, </a:t>
            </a:r>
            <a:r>
              <a:rPr lang="sl-SI" dirty="0" smtClean="0"/>
              <a:t>13 krat pa </a:t>
            </a:r>
            <a:r>
              <a:rPr lang="sl-SI" dirty="0"/>
              <a:t>so prekoračile opozorilno vrednost.</a:t>
            </a:r>
          </a:p>
          <a:p>
            <a:r>
              <a:rPr lang="sl-SI" b="1" u="sng" dirty="0"/>
              <a:t>Povečana koncentracija PM10 </a:t>
            </a:r>
            <a:r>
              <a:rPr lang="sl-SI" dirty="0"/>
              <a:t>se kaže predvsem v zimskih mesecih, v letu 2012 s 23 prekoračitvami mejne dnevne koncentracije in s povprečno mejno koncentracijo 24 µg/m3</a:t>
            </a:r>
            <a:r>
              <a:rPr lang="sl-SI" dirty="0" smtClean="0"/>
              <a:t>.</a:t>
            </a:r>
          </a:p>
          <a:p>
            <a:r>
              <a:rPr lang="sl-SI" b="1" u="sng" dirty="0"/>
              <a:t>Ocenjene emisije</a:t>
            </a:r>
            <a:r>
              <a:rPr lang="sl-SI" b="1" dirty="0"/>
              <a:t> </a:t>
            </a:r>
            <a:r>
              <a:rPr lang="sl-SI" dirty="0"/>
              <a:t>Mestne občine Koper znašajo </a:t>
            </a:r>
            <a:r>
              <a:rPr lang="sl-SI" dirty="0" smtClean="0"/>
              <a:t>5,6 </a:t>
            </a:r>
            <a:r>
              <a:rPr lang="sl-SI" dirty="0"/>
              <a:t>tone CO</a:t>
            </a:r>
            <a:r>
              <a:rPr lang="sl-SI" baseline="-25000" dirty="0"/>
              <a:t>2</a:t>
            </a:r>
            <a:r>
              <a:rPr lang="sl-SI" dirty="0"/>
              <a:t> letno na prebivalca, s čimer se Mestna občina uvršča </a:t>
            </a:r>
            <a:r>
              <a:rPr lang="sl-SI" dirty="0" smtClean="0"/>
              <a:t>pod </a:t>
            </a:r>
            <a:r>
              <a:rPr lang="sl-SI" dirty="0"/>
              <a:t>evropsko </a:t>
            </a:r>
            <a:r>
              <a:rPr lang="sl-SI" dirty="0" smtClean="0"/>
              <a:t>povprečje in </a:t>
            </a:r>
            <a:r>
              <a:rPr lang="sl-SI" dirty="0"/>
              <a:t>pod slovensko povprečje. </a:t>
            </a:r>
          </a:p>
          <a:p>
            <a:endParaRPr lang="sl-SI" dirty="0" smtClean="0"/>
          </a:p>
          <a:p>
            <a:endParaRPr lang="sl-SI" dirty="0"/>
          </a:p>
          <a:p>
            <a:endParaRPr lang="sl-S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5A92-99A4-4A93-8A66-67E67A254D53}" type="slidenum">
              <a:rPr lang="sl-SI" smtClean="0"/>
              <a:t>2</a:t>
            </a:fld>
            <a:endParaRPr lang="sl-SI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Uvod</a:t>
            </a:r>
            <a:endParaRPr lang="sl-SI" dirty="0"/>
          </a:p>
        </p:txBody>
      </p:sp>
      <p:pic>
        <p:nvPicPr>
          <p:cNvPr id="1026" name="Picture 2" descr="C:\Users\andrejap\Pictures\stanje okolja\CIMG06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354" y="3861048"/>
            <a:ext cx="3786857" cy="284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349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7" y="2060848"/>
            <a:ext cx="7884864" cy="4065315"/>
          </a:xfrm>
        </p:spPr>
        <p:txBody>
          <a:bodyPr>
            <a:normAutofit/>
          </a:bodyPr>
          <a:lstStyle/>
          <a:p>
            <a:r>
              <a:rPr lang="sl-SI" sz="2000" b="1" dirty="0"/>
              <a:t>Promet</a:t>
            </a:r>
            <a:endParaRPr lang="sl-SI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 smtClean="0"/>
              <a:t>Viri </a:t>
            </a:r>
            <a:r>
              <a:rPr lang="sl-SI" b="1" dirty="0"/>
              <a:t>emisij v Mestni občini Koper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pic>
        <p:nvPicPr>
          <p:cNvPr id="4" name="Picture 3" descr="http://www.regionalobala.si/data/albums/novice/b/1_67f6ae72ac8cb61100b056e2c14c137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08920"/>
            <a:ext cx="6768752" cy="357301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5A92-99A4-4A93-8A66-67E67A254D53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515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9" y="2420888"/>
            <a:ext cx="7956872" cy="3705275"/>
          </a:xfrm>
        </p:spPr>
        <p:txBody>
          <a:bodyPr>
            <a:normAutofit/>
          </a:bodyPr>
          <a:lstStyle/>
          <a:p>
            <a:r>
              <a:rPr lang="sl-SI" sz="2000" b="1" dirty="0" smtClean="0"/>
              <a:t>Luka Koper</a:t>
            </a:r>
            <a:endParaRPr lang="sl-SI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91264" cy="826352"/>
          </a:xfrm>
        </p:spPr>
        <p:txBody>
          <a:bodyPr>
            <a:normAutofit fontScale="90000"/>
          </a:bodyPr>
          <a:lstStyle/>
          <a:p>
            <a:r>
              <a:rPr lang="sl-SI" b="1" dirty="0" smtClean="0"/>
              <a:t>Viri </a:t>
            </a:r>
            <a:r>
              <a:rPr lang="sl-SI" b="1" dirty="0"/>
              <a:t>emisij v Mestni občini Koper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pic>
        <p:nvPicPr>
          <p:cNvPr id="4" name="Picture 3" descr="http://www.lds.si/file/76047/fmpgtmp_ui1kol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24944"/>
            <a:ext cx="6228184" cy="345638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5A92-99A4-4A93-8A66-67E67A254D53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8323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9" y="2348880"/>
            <a:ext cx="7956872" cy="3777283"/>
          </a:xfrm>
        </p:spPr>
        <p:txBody>
          <a:bodyPr>
            <a:normAutofit/>
          </a:bodyPr>
          <a:lstStyle/>
          <a:p>
            <a:r>
              <a:rPr lang="sl-SI" sz="2000" b="1" dirty="0" smtClean="0"/>
              <a:t>Industrija</a:t>
            </a:r>
            <a:endParaRPr lang="sl-SI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19256" cy="1042376"/>
          </a:xfrm>
        </p:spPr>
        <p:txBody>
          <a:bodyPr>
            <a:normAutofit fontScale="90000"/>
          </a:bodyPr>
          <a:lstStyle/>
          <a:p>
            <a:r>
              <a:rPr lang="sl-SI" b="1" dirty="0" smtClean="0"/>
              <a:t>Viri </a:t>
            </a:r>
            <a:r>
              <a:rPr lang="sl-SI" b="1" dirty="0"/>
              <a:t>emisij v Mestni občini Koper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pic>
        <p:nvPicPr>
          <p:cNvPr id="4" name="Picture 3" descr="http://img.podpalmo.si/d903cb2ba35e4c1314e66bf697f74b2b.jpg?h=800&amp;aoe=0&amp;down=d903cb2ba35e4c1314e66bf697f74b2b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36912"/>
            <a:ext cx="6264696" cy="374441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5A92-99A4-4A93-8A66-67E67A254D53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2939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1988840"/>
            <a:ext cx="8028880" cy="4137323"/>
          </a:xfrm>
        </p:spPr>
        <p:txBody>
          <a:bodyPr>
            <a:normAutofit/>
          </a:bodyPr>
          <a:lstStyle/>
          <a:p>
            <a:r>
              <a:rPr lang="sl-SI" sz="2000" b="1" dirty="0" smtClean="0"/>
              <a:t>Gospodinjstva</a:t>
            </a:r>
            <a:endParaRPr lang="sl-SI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91264" cy="1114384"/>
          </a:xfrm>
        </p:spPr>
        <p:txBody>
          <a:bodyPr>
            <a:normAutofit fontScale="90000"/>
          </a:bodyPr>
          <a:lstStyle/>
          <a:p>
            <a:r>
              <a:rPr lang="sl-SI" b="1" dirty="0" smtClean="0"/>
              <a:t>Viri emisij </a:t>
            </a:r>
            <a:r>
              <a:rPr lang="sl-SI" b="1" dirty="0"/>
              <a:t>v Mestni občini Koper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4" name="AutoShape 2" descr="data:image/jpeg;base64,/9j/4AAQSkZJRgABAQAAAQABAAD/2wCEAAkGBhISERUUExMWFBUVGB0YGRgWGBsbGhscGBoYHBwYGhgYGyYeHxwjGhoYHy8gIycqLCwsGCAxNTAqNSYrLCoBCQoKDgwOGg8PGiwkHyQsLCwsLCwsLCwsLCwsLCwsLCwsLCwpLCwsLCwpLCwsLCwsLCwsLCwsLCwsLCwsLCwsLP/AABEIAKwBJQMBIgACEQEDEQH/xAAbAAACAwEBAQAAAAAAAAAAAAAEBQIDBgEAB//EAEMQAAECBAMFBQYEBQMBCQAAAAECEQADITEEEkEFIlFhcRMygZGhBkKxwdHwI1JikhQVcqLhQ4LxsgcWJDM0U1Rzwv/EABkBAAMBAQEAAAAAAAAAAAAAAAECAwAEBf/EACkRAAICAgIBAwQBBQAAAAAAAAABAhEDIRIxQRMiUQRhcbEyFDOBofH/2gAMAwEAAhEDEQA/AB8BiwAyWY1b7rDXMDyhPhJMwKAyjgwIaguIYFM38luBB9LxNRaLuaeygkl9BmtT5mLACw+VPCh+2iwI3Q4albVpz5wHiHfRte7blGbplYK4oJlzGLkffiYLO0RlsD40hWtAbTnb0imYmhHmzekFSaEeOMnbGCcXWod+Bv0DR5WKGpH9telKwullumradGVrBMo5li4A4BVOV6vCyZaEaQywuMJS49G9C8Hy5sxQISlyTcacGZUDoSRuhyVWFfKsaj2ewolpZqs5q9eVIyViTaSsWYmWuWkZ3qz3oeFDCjE4NS6uU9X8resa7aBCmcBhZ2+kCGUhQZk83b7eGasSE6PnOIwxSpmtytyqi8AzJZGhT6eBZNzG3x+wUBeYBw2jed784UbVwQCdTR/896/OJcaOv1E6M6gHn5nyteLZRIOvV1ftbLfneON0tytx7/e5xMNy/t9K96FKbL0vz/v/AG29YLwskk68nzV5VPrA8hCTTd/t9P1QykoCSLeDV5DdvAQ0mEdnSr+L15VVYR2WtJDv0dq9d6PTkvz6fDuwfszApLEgnU38NAIeiLkq2VyMKpRcDLzVlHyMexuzllmYUuNOTZdYd3a5Hx8zFcxD2N+f+YbiQ9R2ZCZgykl3BFAxUR/TYX4xfIchm4ODoeFVWhnj8KkAUHp9vA2DQ1fAcRyLJoYSqZ0c7QJt5JScEcwDiaD1zjgYVYzGKIrvM9nPoFWjTbdwYmJwbv8A6hfopPHlA38jlt8WA16gxfi2lR5kpJSd/IiwGOUVbqWDVaivEFTcY5t3Eq7PMoEBKkl09WJq9WLw8X7MS0gKC1hhqR67tYWbcwY7KYxJISTpoxsBCqDsPqRMniJyq3Ul/wBL11YtRrwJ2tqjoMrV1G7a8WO1SAfOnIF7HlFOIWCq3Z8gSSDyqKdIoYn/ABWhSigYFIBJ+RHQaR0FOtmagFXNwyagfKKm9L8joRvfbxbmapALMVBkkDmkFVuMAIVPwW6hZmSwUywOzJTmOUrDilXZmHCA5SCBamm7qb+7zsYM2hNKwhSkgBlJ3WoEkd3eoa87+dMhIFwa6gJIbRw/etAGVWUqAGmr215GluFI92p1LtaxJPAcfjFmVywBUTYHXm4V3oZ4TYqt0lSQTYKLhNHzrLlLjhfjGboH4EtVag81cdWOXT0j0Odp4Tf3squCpLAEW3g96R6ByQv5H6cekcaV9Itw+1Eg5kqV5U/6Yz8uYKN8vWsE4JALUHKg+sH1GW/p4/cdIxJILE8H4f2sYmlJpXz0/t1gPDBrOR91odIOJtf1rzvE32WWkkiE4tY/49NYWrc69HNurp+MGT5nBzw71ed9POBCo8z+6vPk3CNYaKgRS1LPloOBpBuBmpBan9tudb3gQK4ufFVf1Wo3CLhMYgsTbVVf1Wp0gNjJDzZc9piWIvytz3rxucLPDPx++MYbZeLDpDEvXXz7saaRO3dT1+NoaLIZY7D55ela1p8bwE4FnPOvnSPHFC/gfraB5kwXB+Hna0O2TSKNoFZoAW8W6/4jM7UnqSpvK/7u76RsZK+OvIfbRn9u4BKnVx5BqfKJyRfG1dMy4fieL1/d3fS0Sfrx9792n7Y4pKRw/t8/6YiAP08fd8zu93nETtSCZRI4jX3qCu93vSCVT668daDiN+F6QNGu/u3/ADd23OL8PJJO6130p+ruWMALoZomFifpTmN6CcJtAijhuWX0vEJMopQ2vjTn3axNA0r/AHU56PFCDpjXDYjMn48+lIb7KAKT9v6QswuBKgDUADn9YdYDDhFGr8OjmKxOTIxftLZ6hUBx4+d9IVpw2cV+nCtT8Y238KVOCzWsIV4vZASaEel+UZxBHJqmJsawl4Z9FTRpxl+F4K7eUA5TFG28GrspZd2mL9RL4dIAk4qhSRbjFY9HLkVybIbX2ihIBcBALGnHpCDFbXw6vfZ6F0qCQC4ckhgOfKDvaSWhSMwqU1YEVPAA0PSMZ/ESyQ5UkJLlsprpza7iNYFFUBYrCZMu8kjQpymh5tpq/mY7gsGuarLLqQCSHAYar7vdr6x2fNHvksOVnJYABTZTwEVy8KV0FCz1LAULe9YtAKoJ/limehQCBmqAFHU7jgeY6RUcMwrMTT3Qp66qDJ9LQLhpKnUVsXJO6WZgO7vUEMtn7GmzRmQk5XNX3aaAhZ3mILHiDq8K35Gir0kVycQlhK7ILWjfBClUzXUGBNGGnvNEZYVYZnJLJGYZj+YHQ3oYMxOBWuchkoQpaamUqoSCHJPuqD9Pk9kbIVhyoFKCskZS4TQjMVKYOx4c63ELdjtcdAuxdiIWd5KlOCV5VBLMC61KJ3AzOp3D0qzs8QlCZiCAmhurdlpABysi7C7l1KOW1IZ7MwBmBKUZezRvKKRUk1BJNblIANa2DuK9sslUvK4bMXAFwwoVbuqnOlBdVAwLtGex0xJmEqCVm2aWwdn7ySoMrTVwB0j0XYBSZ0yaSpmYb+QKuunAjgRoWNRHoZLQG22Qnez82Sn8VGdIqZkp3DPVctTlhy4ViMvDGhooHUVB5inpGxnbQdksclN6yj04pagIP+5QpCPaHs8uUoqk5UuKy65F83Boa3HlrEjsrXQF2nkeDedrRKfNB+x52tA2cKUUgKlzAATLUS7fpIO8Dy9YgiYavmBsaLp+nn1jSYYRJpN38WavMbtogtYN28MvmOUTRMLaj95b9PPrFZWTxH7qfptXrAseiIUOXhl9K92LkAcubZb8q92K0zWHDxVS27UXi3DTas/mTT9NU39YwEthGEnsocHqzX4De7sa3CT9378r2hHs7ChbZaNzen5ai/WsOZCU2NCBxHlaDETK0yOLmkalqB+fC8FyEUFfCt+F4jMwgWNOlPKOYaUwtTS0ORvQ0w6Xo1fH1rHNq7J/DNGJHPyp8YP2MAHYfCGUyQFCtvCHq0Qcqej5Bj8GpJ18Cr9t/WAQlX6uHvftv6xs/abY0tLqFOVIwuJxwSspT2Jam+C/iUqA9I55R2ejDKnG2EBCubW96v6b+toLwThVCa0sqvKqv8Qq/mbg7koUZw5bmynBPWGGG2glklQdRDOgJrbvAs3hypAUWzSzRWmPLVNjxFXrTvWicsJd2Df7fI1gCVjQs1Cx1SA48HhrhcE+rdQfkmHpk3kjXY7wOJDABh5Xhlh1qKg3y+kK8DIL1cv9szdY1OzcL18Yqjjm12goWeEW155HIeP0h1ipmQf8xnNv4jPLcB6WrDMSC2AY7EhUhHKYoa/lTxjP4tYSL+Gp6RDaGLV/DILhv4huH+meJPDWBlTgQHA4/dbwY7QuRcZsTbaxSwqo5AjMDzIpCCfNSDQGmrkkHikEV1pFu3MSVzGFaUv4qoqhrEcAbjs85Pu1Y8xUgEF7wGPFbo8gockMnKCUgk3VoMySCeI5xfspv4iWaUzKLCgPZrtuBjye3rRNUtynMQknuBLB6Mn8z2LhnNawXsZH4liMqVO4VcgBi5re8BmSObTlBQFRTMoJrV2syTUNDL2YRNBCCCpMwbybpUkNRSFAAXoQxF6RWrDpJQou7kFizpdmtSpvyFrw5SCnISrImwHdcF3BAZg5FTx43Db6MqKdo4GRhsTJKVGWpaVJ7Mk5HdOUZzdRuEne5m8EYbCKmFQMy7OqY5KjwGqiX08dYE2kkKXhyDnQmaN7d3s0uYnda43gXtwvGllYWWJYPaoSuYCVv3nfKAk3YlxQPW7XAV2WYLZ6JKvxFvQuJYAADFwVa1DEh7GwEKtq7SE2cgBEsS5aCmXmDhyd5QSC6lFmc2AJ1giVsIurPnCEhgnKyHFSLgva7ilgYXbUS09GQFCezYnMUBWVRzErAf3k0TUlhYUV9DwrkjOYeUpK5hQkl1VKQ6bUy1DC5Y6kx6Hux8MsqnJCgWW7uTQgAb1HO6bgHjdz6GTFkts0CFlxnBKx3f0+PMU4n9QhxJw6Sk/k95fBrgE2Holz3TA4wZUlSSapJzLa2uV2ZujgcBeLnOWr5LEi7uGNaO9uOhq0ItHXJ2Z/bWwpM1KXZk91bMp66ir8r3uIymKkzpCiJ47VDOmYmqwNCtNMwFnHA2jfTlJU70Io1aczxFnpoKB3iibgEBQSC4PeL8bau/jZmJhRzEJQCM6SlSOISSPE6GxjuUDh6j/d9+cONr+yK5Rz4ZRllVQn3VdU18wBeohSvGBKsmISqTMOoIKFeXdgUMpIgW4j9x/d/n1i/C94MRf85/dHlyyLuAavmDEci3r6xaFqHG1apt9/8xgscYTEDjXkr1g/DFy7hv6vXpCPDzlAl81q922kMpeIIFzavdtDJk3HQ1O0QnW+oI849gtouW+YqYzy8YollA0/ptBez8dlNSfIUEblsV4tGvwGJZRAOvEQ3w+JJcRmMLtFDu28LM1ob4HHBRFNIqmck4tE9ty0mUcxY/OPku0sAlc0jIgtR1JBL1eujv6R9ax8wFCie6lJUTSwBJj5ZiFuFHWYTTrU+jxHK2qo6fpoKSal0JBsxBQ3Zh3fc3ego2jQ0kbN3gTmDvRwdH50pxi6SgO8dl4v8RX6Rlfmqp9MsZTDLAhgzZQkkcz/AJh/gJisneClfdOUZdWLYOdBDDZuJKEpe7Oo89W8YZZScvpvhm02dMGYDUCNPg1joTGK2IkqZeYMT4+cayQsAf8AMdBxIMxmXKXEfOfaGcUzChI3SHIZ29dY1e0dphyAbdfKPmW35xM9Vc3VKi993wpEckqR2fTY+Utle3sQZeASQBXEgEWvKmGjPqB6xm5+3l5WJctYNbRtIbbaps5RFkz5ZcJa6JoernW8ZWXjSNUli70J5ZXH20NB+1CZkvVaZXNmZ9L1sm3EVvEliSQCtRC+ASGbQgswYVv8oIkyzMUxISHGYjLl4A2NeUEYWdh5a27Vz77o3n4JGnk9TBEqkSw2zDOKQvIADRIQM7M7khgNS/pGmw+y8kkjMgFqkFkZnFA4dX9UDbPHaKPYpmbxdRmBSUDm5G8WYsh2YORFs6fLkoLheIKSQZjOgF2O6o7xv+YgUvE3Yyak6JbPwpMtNEggm5qWJNtBfhrUCCSgZ85RmlpQKghKSRXKGDZa3A0bWiXZ+JkonBOf8BdgokoClvbLoqoZxWgZy7namPUhWRW8PdSCAwYlxTKBb4VNIZbEfegHGpmdjnUEsmZLIJPdBWkK3ClLkAk10DUtB+ytlKJVMSoKZqJTlGbRQzEzFryiq1H3R3WACXaOOQmTMJdTXEtCiJd1DOSHFA9bu9qxosQSnswN0s+QkZiVBirKml25sBYAtgDCUQACpbqU6XUqlC6kpfQECrgU0AhR7RLzrkpd8pIvlJJFAD7qRxLGpIFoZ4iapScwZQQE7xSMsuoOVH6lN3r01LEJ9qYYrJIJUp9AMoYi73IOgodYWh06BMbijKXnlEJ7QBzVQUBYjtCnibEg0NNfQYpJNTJlpJAO+VTFlwC615qk3awsI9CqdHS8aZs5Ux0JU/4di4d+AJ4P5lmIseTpZcK190Pb/cQ/UgW0MUScyDmIdKu6OPmzFtGcB7tDBSABugKURf8AKH51a9LEg93QmemBJlOsfnaqrACrUd2rxYO7ix92CaUYJJGWu8TcCjkE1Y1JqQWeJqQDoQlJqbE6XfMeZ1s5do5iHGUrse4AwcjiONhVgKd2MHsXbb2+nChImBS1LokJZwNKFQevBTvals2j2ikYl0LkLQBU9oEbxewyln1csLwb7ZY5KSErmJG6SSvdYmjfAcbVMZT+ayiMqSz6qBSBxLqAD8BDKNojLI4ypBC0iWs/w5JlguUTHynXdXUAtwJtfSLf4hBZqF6AgM/9dB8OpgD+coYJShagn9JADaClfCnOIStohSwcig1kkF3NnIoB4wXACzNDNW0ZKCyloBFQKO9bsaenWL5OKQsOghTcBrwNaeLdYzv8kTNnZUkoJcrUxNb2OvLnF8z2aHbhEuas5RmUXArVghqqIaoDs4tCuKXkrHLKT6HUwvVq/wBFzw6fbxVm/wAbhvwv98YioeHXNT9Wny6xwEVsP3Uvvf5p1iFnalQTLxSgXv8A7Dfhe328P9j7fyivhuEOeFdIy7jiB4qpfe/zTrFq5lEjdZrOqlVb/wDmnWMpNBljUlR9Iwe00TUEKCVJVQgpcEGhSQdORj53tb2BxEoFXbKWhDqChMykMCSShVAwfdBIi7Z20zKU4I5je/d9+cONo7UEzDzCbGWsUdyMqhpWtvGKqafZxywuD9p8rl+1sx2ExWU+8qWjMPBJb7tFx9oggEoxBUTUhcokE8QwS3m3KM8iXujpETLinGJz+pM0SfaSdNISVy8pDkAFDge6VKJbwh9s/wBpps49m0vmUKKvW0fP2pDz2X2imTM3hQhJJs2hgqKsV5JV2fb/AGdllCEh3oPOGm1Ns9jKKrtetucZzAbYQEAguGBpw8YD2n7RlSSjKqoq2X5mBKaRSGGUmtAe0faRUx2IS998050hSqa5cqFeK1U/V0+3rHt79fPuWj2ZVXz8TVApWn+fWORts9aMFHpFm0WOzcRUDLMkF8xAAzKFz1tz5xmNnbMKillJUVOUgEkmxzE2Smt63jZCT2mFXKW+Va0FRd2CApQJawzBMQ9mNhmXKQpaQJqmz1dq2e1LAf8AMdWN+xHlfUf3Zf4/SCdmbGCcpUMyksXIBCWeqU8b1+gJzUnHqmYqbLSkqWJiuzeyWJzKUPeIqxUQgUJBLRu1oEsDMqlgCeDmmrsCegc0EKMLgk9osy0BOdWZZYkqNSNQaFyBoxIDspWuiXHls7hwUoShu0US287rUS4BdiUpKnGZgBo1YC2rtCZLUO1CVShuqyA7hLNrvCtSALu0EY2ZIQoiassyUnKHBUSd1cxIbLvUAKU1NADCXamGVKmCWFukusO6sigKANUpLHdvQQFtmlpA5QAVpKUBIDLJG4Saqzh3AIchWjkmjiDMHOUkmUFZQWBUQlU1ATYArotBslQchRAINUpi7qzF0q4pNxqRotNC6SMyWNCyYVTpKVh0EhqjKHZO7WWL5QWCpd+D07R+gJGj2zs4TJWWQjMhctmBd8w3Zq5g3QourmSW0cEYAzUk9osGYpO87brVCd17gig5cyU+x9rzJIKQdw76kiqS/wDrStCSGzAciHLdo8WlIyMlS5i94gFRcKDhy1AXuW14tAs3H4JDGhaCxUtgC2ZkJze8z+vAVKiwgOdjVlio9nKTUJ95RFiXFhzA6CkOMdhpgSkLRLw8sUEuhUwOpzMCqt1EjUpsPT9joCStRtUE6tXwH0o143Qr7KZexVFIIkIDgH8Re+XA3juKZ6lnjkUIwCiAThypwN6aoBaqDeKS+UHQaDQWj0Ro9A138PlJbKcwfKLBJ82A8ieEWSnRmSCSkkFSrKD83zOzVNgzHSOy3BKUl1GqjwfTdADtQWOtY5h0Ich2CQ7AkBQDuzcNRxcEQ4hcpaSA+6lPdABGYEcAHbk3UUBijaeIy4eY4dRS4ykUAs92Y6uxqxFohJWUEEPkL5UlnT1ajcyWH6XqSoqSShKnUpySBZ2oAKOxoDXXerGA18HyHbe2kKmdlNVk1VctYgFQsWrbhWzrsXtpCXCSpahZTgJB0PEtzBj3/aXKy7QmEFwpMtQ4MEBFNLoPnGclzXpxi8UqOOTaZpFbTQoAhagSwKlEJyhw9BT04QDJ2mpyEqWcxJYDMpq8RVgKnlyhNiDXy9Ylm3fvUV86xqBZqcJiUmSTNXlQp6AuT4s7u+sHeyeAlYkTUFLhOUIcsU94Egje4ORW0Y7CAEKdqMed40vsTtWZInoQlgJ0wBZNXD0AYXqQ7hiQdInKJaE9qx5jNl43DpOVsVLA1pMA4hQYKHQjpFUvGy10ClBY70tboV0D0Idw4IePouIwqSl/dSbEVJ47xvpVi71NIQ7R9nZOILTUjN3gXLp/SCliDzodWLxFxR2xm0Zwk1cml94W0H20WTCQA5NnO8LOpuHy6mC1+zc6VVM4rlh8iJgBWDwCnt61D6wNNlkMwOrbou6n6enWJtUdEXyVlVnc8zvi1W+6dY5iZu4oZh3STvmzFqRN1AUCtWom+sLtsbQMqU+UkGjEpT3neoBOsZKwykktmP7PlHOz5RbIVd39PpEyU8S/T5vF7PMpAypHKKsYhI7MAs6d43YcfjF84HM9GfnB0rCpUQtZTlYO9gzau1IKlWwOHJUbDDzGQkAAMBTKo6d148roD/sV5XtEcO7VIP8AvI+EVYjaCEFlGurKUfE8Dyjnps9LlGK26CQgcBy/DN+HT7ePFDB2FKvkaviaDn6wNJ2lKVYv+/8AdwB9ecM9m4uQC61p5XL862PmecZRd7NLNFRbjsbbMwZShiaEgkAAAkWJHKt/jDBc0ISVKLDjbw4/WA5W05aklSVBQB0dnrR2YsxoHNIomb5zEHMOLgJFPW1a8X3WjoSpHmSbk7ZXipy1qKmyuGD967vTu2oBV3UaARdhsMUJyoCitVGoGYO5LMkAbzKNKFL62y0Alg5IFSCUtzcF01sRQFvdU4CxICy3bfibwCJRyZQDUnKXPFnyi1TCvYegDa2NMtIlzEIMoBsyElgo/nd8w4q41hBh8OWZW8lW6HNmqEFXeQsOMp4ZRV0mLNpYxak9nMqJd5qQ+YUGZQehBoaa+AMk0ocrZWJqoZdCa70ovd3QSakKcUiqRNtSZX234ds5zAHMG3gxGYJbJMDBlBgp0t7kQn4bM0xAdzUBgSdSBYTALixHIsJzZBKcwplBBSohQynRSmqktRWjkFq5Zy1Vvl/MVVYDRbmhHuzPOys2vY3GkCoyKsHDlQamZXvFDl0rFSUFnJOuYgmTtZctIRLAUhRBALgKykum4IIq8skWLNXJ3FSCDxcgMaOaslTWXfKod7+oEKpM4KSTd6F6OUt3gAcswUZQd6X3XLViK4vY+O0JmMWl1Omj0YBjWWwYJ5h3Y6XVo8dOz5mbKlJqTQnRItR/vjgNjbcXh8ySSqWuhNM6TR3L0UxfgQRWyjsEq7RKZi1PLCSEgOA7MaBiSLElmswqmFdoyp7YswuzgtIX2Sp2YAmatnWWAKhmL5eDUa1I9FsueCA82dMUEgFMoLyy7kIZAbV61OukeiJ6MVaWxzI9rMKtICZ6ShQqe8a+7qQdCCDSzaHfzDDzEuZiGT3UuxJGrKYAg2BcUBcR8fTgFKDdmH1AILCrG7ixuNIhKwaUb3ZqBoxRqDUMQx5xajj9Q+zrmoCQoTA93BcBhWzD5ml2juBxCJqAZa0rQQ5NwQakBg1dW0o1QY+NrxKZg7MFaiVBhMUpTEOXAUSx5iLcHtuYkMnETBWoADP0U5+kCg+psM/7XcOpOKRNUjLLXKCE6vkUSX0B36BzQRhjNliynPMN43jbr2rOUK4xR4BSJRbzlxFOOVmGbEBQ1HZSQSNaiW48KwylSJuPJmRxuFXKydohSSpIKcwZ06G/oWNRA6pr8WjUyMSqYazEzk5nIxA7QZmZmVvEgavr5kHDjSTgyP8A6lA+YmCDyoVRvZlMMtiXSVDUEt6gfbQ92YR2kuootJpyULDX1htgJKZawtGGkZv65hA5hKlKSDzbWL9se0k1GVky0gsVJSPyq1WQXSeDa+MBu9IZJxVs+ovV0gcEoLAHm9w96WDbsB4iUCCCBRyVKrTUOaN5gcA0ZKT7aLKQrs5gJFapPk+Us9WipXtrMJAZaUu5zSUqdjVimeGPNjCFVPzRs8PYpVdQFDoNKj5m9iWhHt3Y91p0pvByelXKm0NSx4RR/wB9ZeRRSlaiA5TlZxQMCo5dbf5ieG9u5CXE4qSSN0CUohIs24ku99B0qSHGx4ZeLszs1BPujh3FU5+P/MCzcOShQIFQQTkLJppXrakMtq7awS1ZpcwpJ7wVJnV4WT1cVgFeNw5SfxeP+lPD/pcpYDrCJNHS5Re7Mb/CEB6imh+kQMo8T8YMUaUtwu3J3gZSi/1hkzlkqIGWpu95gQ2wGCEyUEGoJzHo9h1aAp2NKk0SRRr9Ya7JQezQXq4/6jry+UCTdDQSuu9Fu1MbMKwhCzMWxdmyhgLBnAFiXDnlEUCUhIdTrDk1etdBYfOOYbCykbyZoUS4OZ0EGlAVNmA4pu9osTgpS8+VSSo8V3JFHJu3jF0tHI5bsCxeLdRcswb504xqdl7JTMwyAoMlUtNmBIKRq1AePN6sWS7K9le0X+MZaEJFu0luvplUWHM1tS7bjDKBSMrkWF2YUO8zXo4Ny9lPCzSdFMc3G/uVydnpAAZKEJFEhkpAu6i78CWJ0NXIggoskJyg92jeSW0rZiC9AGMeJ1d+dnIc7qSrK7uXLEMQ8D9hNOYjeUAAoP8Ahoo+UzCl1LqKNUZSUh6rZqsJmSJgT+EkBCVOVrqlZAqAEnMq4DggMcpdmjObSxipjIMsy8UiqQKAIFApGhQbEc66RbPnp76f/D4mWruEZjqyllhnSptGawtW3ELWsdtNQlKwOJyAcyLJIJaYCwLEihjR+TS74oAElkhQdQIzOBvBxvFIbfS9FIZwNDTNTLBoB3RvblWB9+SaukucyC5D0CnGctU5yssc47yLKUo0TayyQyZgvZVQFQLhkZh2iCVEneFEkqFCwLBE0VGUsFcnIS1mUUmGCewfUDNuVdJbflgPmQaOipDi+6VyXIGVk0OUGm8Mv6NVShYoumje7mgJBO8z5t5IFHLHMtDsUTauUUo5DEryQlzlAj3nqnKwzEO5S7BM0B3QWCmNBvBGQ7d7BUTFJDKICANd7KCzOB35KqWqKM1Mnp0kKPaUcgb4rl4BRpmQ579K95vdtnpStiO6cxGUXVXMpANmrmlnUEtRUCysyFUrqQKuD/qSxqPzIZ9GtmYl3osJFcwCSgb+aoAP5jqg1ZelXbeyz2Xi1SJhCwsy7KQDvBJF0kUU1C1yGAIYCLpRBUlt1knJlvUBlSlOyksCSgvUC4BJJn7HmqFUF0mikB7+8kFzlqXQairZrL1i0F4HbBSjKiZNQl1FKZEtC3BUSJi1LDOvvMLPWPQkWjGSCUy5cxNTmAlLmIJ/MjKQzvUOa8S6lcheBVZa1Qlw08jKltzuFOmVmPoSYKXLTNUd9YT3Q5zEjS/OAVLy1F3YdePhFyCerAUL6UH0ilECeIws2WoFCkFTtmqSAzks9qN/zF8rAqbeUkqLknIPeu1YlLUVEqJcmn1PjSLMTM3WF1bvR9fAOfCJSbs6McI1cgXB4QZXKJZd6kVIJSat0LcM3nPFSEqSEmSlxUKQaiwarMKks5tygmV0YadIGnTmJI6ffi8ZN2F44KNgX8JlSorQH/S1KWu/i/nEMNgFEF5SmKaKzLoQOGdi56Reqa7k6MQPWLsFOdkqPePShB9PpD7o53V6BpPZEAFSnAfM5Y0Y0D8o5hwhSiJkwpdgkkpcClWIdrXtB2z8NJKFy1EsVOFMKMWBc8viYIxkiSE9mlKSknNxdtS/l4xm0ZJvQL2EspCk4tZBe4BLBxYAF3BFtIFM9abTsyQHUVIKcoJ3eJL9BWlYZykJSGSABwAjPYyUpa1GwOmjJp99YVOys8fBLZL/ALwTVDIE7yyAKj1pWt+kMpeFxgqezUf6j5DdoLxHYUsghICWFSQN5TGgJ6mnSH81TB+ETnPi6R0YMCnHlIz0yVizQCXTgr0qmPdjjGYhCQ93H0h3s9TpCjc189PKkdxawAeDQjyO6Lr6aDV2zKCTU5hXiz1flpesU9lWj+AgwY5wwFOJv84pVJc0aCm/JztLx+gVaOZHKnzEO8ArJKGVyoggE6FyeXpy6wtxxajOTXT5tE1zSMNWm6pq8zwgvZo+239hSkFSUsFE5aADh0r6eUUduoaGnl5xZIJBoaighmozBvBSi9y9X1fjHScAulbRWd0a8Y0uE9opkpEtKJplgBzuoUCTcMoGxzVDFjCgLCyHbMSC4SHpxLfF4PlAhiUS1kPemhvfpprAddDpN7Q5T7Y4lTgTJCn4oUCfFKxF8r2lnJWF9klRBzMJ8wJJPGWrMnXhRhwhRg5khQc4cigzFNHV71Aqzu3ximbjcK+RKVA5rvU1YgFT01qzekLQeT7NGNrKm4gLXKRvje3s0yWAoUlzMoCQb90l9TQRbhdvSkhj26DV3lI72pTlmKAc94MyjXKHL57AqSkkHRTbyhpdmJ148PGOTpYTMyCZMBLXsCbDvF6NYNXwjUaMqdjjE7RkHLlnFCUig7CbQ6gEA/hmm4aDjQCOzMTImqdM1NQy0lE0GYaAIKVoAUP1O4tUEwjwxnFIJmBy9GKjrYBNaA0aOzp+ISMzApIu6QTmDhgWPUEBoFMpzizTJ2rhyGEwS6BxiVBBLVDmwIoAoEmgNdYTVIWSJc2Qt2KvxpYzMRdlumYwYLTwc1SHQIw01LFKJYzNRSg5JAcXqX+IiM2aoOOzSsp73ZnNlq1aPcEeEavgHNPs1cySZlwGIfvooRUAlKi0xOi0ku1agKUKrBh2mzEShdK1EJzFqZQLTdCAGI8k5WdOlgjPJAJ4gdfvrFiMTKAYSwgqKS2VnZ+nGBsLcWjc7J2cgK7RVnonQl37Qpai3cFr3/KEd9rZ05cgy8OjMpVCQoJKQ1xmUK84yeA2ykAhOJmpF8uYjQC3g/KLJm2Ff/Jn/uX8oNk+N7sW/wAl2omjT/CfT0mR6C5m1yD/AOonjqtf1j0Hk/g3BfInkYRaVMUiYSCxMwgiwpdjzHDSJTFzkOVKKUalICiBzLCnNvrFkzZaQN0b2hcu+lbwajY5IZU6YRyI+LPG5UUWNy0Le0mAfhGY5JJzjd/vS/lEf46YkhS1FSkmiFIYBxd0BnNQKnWGKsPOFEzARxWlz5giBVSpqS5HaFXg1NKHQWgrYri11ZwbcmKBAlMq1VerFLmO/wAyQC0xYChwCiDzBA1PFoITsGZN/wDMSmWm5rmNPBh6wkSnISCgKADOKVNXtflGTi+jTjkik5BsraUslVQkWBVR61ppTjBOIxSUi4diwFSXsANf8wuloAH4iQMxcE2AazxOT2QIAUGOorlHMi0EnQyk41CUqGdKaAMpgfWoiMraKdSyTQEhgTV2J8IgNky1bwK30UVF/wC6OJwgKQVLUoaBOUOOorXk0bsanHYXO2igBgoEmgAIJPSBULCgVaBgToHLAHgSaNHlYHKR2KgkapKXp1NXtrHJmyc5zTFZzawAHl84XSKXKY02ApKgtSS+83kAfnDDEKcNxLecZWVgijelrUhRsxo2lNePjEJmGmq3lzCspqHJGXmGo/OJOFu7OmGfhDjRsikNCXEbYSFrQoMxYFnBcAtTrrCj+OxKgxmeQAVTmzfCOTdnzUS8yk5E5hVRBUoqPB+pJJ0MBQS7Y0vqHL+C/JYhzo3QfYjs0EVduX/IitEsBQPN+GsRnlRUTViSb8ekCrEuvH7ITySqtSKcPMeMT2ksdhLHE186iOKz2NeRIPxinajiXLHFyOgfh1h4r3InJ1Fg+EQ5eGsktR7jQWf6QnkTyPdJHT5wSnEqVRKW4ufSjxZnKgqRLykkV9OkSmTC1LkgDxLCA04mYCdwEdbeLRamcsbypZYcC5frSMMr6CJiFqZKiwdsiX1Op19IunYVMspAYi/ANZvjEUTSWOWgrcE1HC3rAmJxYJu4AbKygRxoQzePhAS2ZsLWQQ3H1gmRgJaUtkSXuSBWF8nEpZwGYihUkHqE+94H6RejaqCBvpbmWPkawXvoyddlmOwoIYbpPAM41B8D9vAkzBKUe+oAAa1tVz1f0i7+apUS43dFD7fjHhj0LOVBKiaDdNNHL6CMZ7dlWHlKbMZiyR3N40D3e40P2GbL2ocoSFnMoB1ASw/EkhAJLOdbQtTOMhYC5eYMQhlCtQxynya1YlmWD2iklKAGCRUhwzkD/JrA0LxfwETdnS1qEtEwsxczEg10AytU1qeFzHpWAXmUM6SEKygsQ96MGLVBv9YpGIl97tBVxcela60grA4tASxOUuSyqEh6EA8mjStdDwUW9l2G7SSc27MSKqDAWcsAX+VY8duTFJAMwSsr7uSvn6CuhcGKdp7RTlKUEKWphlB0ertb/ML50wl1KodQ4cHgfWNHfYMiS6GMj2lxFaqX0Qk+gFH6mPQhVMUruO3L79Y5DUiY82bs6bOXmXMCSmqQwCXNLE19b6R446fmKBLStvfC2SebV4GK8JtVSXaWSRYMku/Eks3Cj8o4jHrR35dOKTmbkxaEaLRl9yatprlgCbLJPFDEHzIIiOH2wRMCyncqMt1Vbe4cm5mKsZtUKASEqANyoMGuL1rSBlTmuwHF/vWCoprYZTaemPMb7ToKVJlpWpbM2UgDmSYQ4aWFah9X46wx2IAUZuJfpyPOJYzBSlTBmSlyHYtUCFjUW0imRyypSbK5c1C1s4Uwqx4/T5xf2aRYeHEnSJqwMshiGArShB4uK2hbM2YCHdSq0cktwvq0MnZOUGgo7FlEVc+LPXgOccTs0OQlRCRYXbpq1oqkSJuYDtVBOrhJbk5FTaCQiYgbn4nHNul+RA+UDa8jafgrmYBSd7tVZtHbLVqEWZ2rfnHDLmrSpKZqSWNAghR4s6vl/iKJ85TKUgBH5QXV1sx6RCZtNIoyjV2yF3ZrkCNTYjaXRITJrAZUqoHILcaMxrQGJHE5Qe0GQG2oZrEtSOYfactt50HXMG9bcYhOxaZqgEKcJqW46db/AAjUHlq7KsPjEBaTVQcZiA7B61+QcwR7TbRC1SkJUFJBC6Fw7sKjlmjiJYAJVYfT1gGdKAmSE6lQUpuv1zeAEDj7rAsjUHH5II2ikn5F4mvGJcsadT8xBe2sIlMsZFAKYuHDqGYeNIz65JAq3GAoph9R+B0naQJsK3ZvpAe0pwVkGgSfVRHy9YWvBsogzOAp9YZQ4uwObkqC5as9PNiCG5RyWkuQlTga0Jiudgx2mUC4e1Odfu8Wrwybs3MU9RGWwbXg6ZSksUlyWBBDvVhTTwgnJMNFsAasBU+JNukG4TZEooBO84Bckm+oJPwgXFYNQVSYqtKsadSCYSM03R0TwyilLwQkYRAdkkHiktx89KRVOCk7xOcWLs7acjfWPdhMQ5Ssl7hVR/iChglrluVhmB7o8AXOp+EUOZ0L5q1LYBDdW+A+sUZA+8k9Gfyg5UxSaZAX1zEA+GV/WIntEVKHcUahD8Hgi3ZTg0JcrKGAFCz8bgeVLQ07eWUBCEZzegUBUD3izVpSvCF0mesBQTLO9SpAa/B4ZydsSwN50EaEHyoK+ECSHjT7ZbJThkJIUUpUQyu0O8f3VI52gZCJKl5UzFkMffVlJpuguxo9B8omnFSlqzLSQgBgpQo/jYWqfpF87aGHCCHQqlEJZTk6MPnEtnUqa3QMvZUpBKkq7MgXo3iFUi3+WdqlJmTSsEAgUAr/AEiO4XZkggKCc3UktyYmheJqwyFTMkuYUEB1BB//ACXAPTiHjNgUflL8WUp2atBAQtAFSHQHo12Ie/CBk7ETMWorUVHjQOeghl/KUMSVLzf+4VHMB9OVork7MU1ZyiDcAAP4gP5RlL7hcNrX+wCTgJAcLC1cGbm/eMeie1MMJZTlmBAPukBgzWrHoqqas5JJxdFeExgluJhyk1dqdHPDnxj2I2lLUQkF3pQ0A4lUQx6nUkGz/In4gRFMscIdIS2NJycxc+XKvyHw4wnGCllRIAZ/hBmB2ahbu7DRzl10tHdr4NKQVJdJSktloKWBHjCqk6KNNxsFGEdYQklJNSQWIA1p1bxg9OwUBzUm7kl+rwqQnIpJBOZnzXOobo2kTme0k3KmiBm1Y+lYEk30HHKC/kGqwcwkjtlZbVYlhzZ7xYkzUMgBKxoSWPjSsQ2fPKkkEvlo+vjEtnYpS5ywbIAbxvGYYtNlg7dBzbii3dZm5g1r1iKNpKUD+EsklicyWoatXqIOnKYHpHcPISAABQQvLQ7x+7QMdqSrFYSeCt0jwMVy56V5ikgg7oPAC9f1GjcAIKXLBXXQfEn6CB8ZhklyHBFHSSD6XjKgTUmipUkEgGrmrn70iyfgUkWA6UIPFxaLZeyJbOxKvzFRKh0OkL1zFhZRnJFKkJf/AKWjckD0mlvyEbP2cmqySrLbMSWPjrCaZNzrUsOKgJ5BqdN0eZi/EY6Y6pOYhCSRQBzpUtwgaVYf1q9GaKR3snPWiS8INQ54xUcGIOiEMTAVYSL9mkAqJFBR9A518BFkyxgjZYZBbU/SFl0NBWycxOH0yjhluTyyl9YjhpEtSQSXVqkk0PQ/GJy6KJ1+z847OkhSSSHaFodOmW5CDlQspdywL+QLtxpHZmB97MoH8zuT5uCIGxGBQksAzNboIjhZRUcpWprsC3qKwONKxlO3TPI7RaQc7A8g/KLwqchkgpUOYY31IvfhrFU+R2aRlUoDhQinUPHO0WECZnUTwo3oAfWDYvH5GExE1wtQQMvugGxbUmpt5mKZuPWtgJQd3qqltKQHitprSjMGfx+sMNnKdKTqQIwElYMMaBSYkpPEAkeBFfOPYbGJzgmWrIHLtyow4esGTBvNxB+X1joAAgN6KKLTsIXtKQn30nkKn9orEcEUKGZIAUSXDbwc0BHRosw8lOVKmD1+MQxuz5cwpCkg1PXuk38Ijro6vc1ev+g2Kwklawk5RMU9rkNr5ekX4XY0sJA1u6XBB5EWiMvZMpIyhAqb604G8CdiokpM2ZlzENm05kB/WKd6TJVxdyQyk7LSrvLWtLsAVbtKVAoajWBdoYMyklSJikIBG6wIqQN1wWvFOOxCsOB2RZP5SAU9RqPOCMGDOGaYSrQJplGlgKnmXhaa34HuL9lbKZGECnLqWeJNekegLaU5cqaUImKCQAwLFnejkPHoqtnDK06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028" name="Picture 4" descr="http://www.delo.si/assets/media/picture/20121011/Gospodarska__djvu_855444_ta_hires.jpeg0.jpeg?rev=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0246"/>
            <a:ext cx="6480720" cy="380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5A92-99A4-4A93-8A66-67E67A254D53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792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276872"/>
            <a:ext cx="8100889" cy="2016225"/>
          </a:xfrm>
        </p:spPr>
        <p:txBody>
          <a:bodyPr>
            <a:normAutofit/>
          </a:bodyPr>
          <a:lstStyle/>
          <a:p>
            <a:r>
              <a:rPr lang="sl-SI" sz="2000" b="1" dirty="0" smtClean="0"/>
              <a:t>Čezmejno onesnaževanje</a:t>
            </a:r>
            <a:endParaRPr lang="sl-SI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19256" cy="898360"/>
          </a:xfrm>
        </p:spPr>
        <p:txBody>
          <a:bodyPr>
            <a:normAutofit fontScale="90000"/>
          </a:bodyPr>
          <a:lstStyle/>
          <a:p>
            <a:r>
              <a:rPr lang="sl-SI" b="1" dirty="0" smtClean="0"/>
              <a:t>Viri </a:t>
            </a:r>
            <a:r>
              <a:rPr lang="sl-SI" b="1" dirty="0"/>
              <a:t>emisij v Mestni občini Koper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pic>
        <p:nvPicPr>
          <p:cNvPr id="4" name="Picture 3" descr="http://vsozitjuznaravo.files.wordpress.com/2011/11/clip_image00212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36912"/>
            <a:ext cx="6084167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5A92-99A4-4A93-8A66-67E67A254D53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69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2492896"/>
            <a:ext cx="4104455" cy="3633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000" b="1" i="1" u="sng" dirty="0"/>
              <a:t>Nove zmogljivosti za pešce in kolesarje  :</a:t>
            </a:r>
            <a:endParaRPr lang="sl-SI" sz="2000" dirty="0"/>
          </a:p>
          <a:p>
            <a:r>
              <a:rPr lang="sl-SI" sz="2000" b="1" u="sng" dirty="0" smtClean="0"/>
              <a:t>ureditev </a:t>
            </a:r>
            <a:r>
              <a:rPr lang="sl-SI" sz="2000" b="1" u="sng" dirty="0"/>
              <a:t>kolesarske Poti zdravja in prijateljstva, tako imenovana PARENZANA</a:t>
            </a:r>
            <a:r>
              <a:rPr lang="sl-SI" sz="2000" b="1" dirty="0"/>
              <a:t> </a:t>
            </a:r>
            <a:endParaRPr lang="sl-SI" sz="2000" b="1" dirty="0" smtClean="0"/>
          </a:p>
          <a:p>
            <a:endParaRPr lang="sl-SI" b="1" dirty="0" smtClean="0"/>
          </a:p>
          <a:p>
            <a:endParaRPr lang="sl-SI" b="1" u="sng" dirty="0"/>
          </a:p>
          <a:p>
            <a:endParaRPr lang="sl-SI" b="1" u="sng" dirty="0" smtClean="0"/>
          </a:p>
          <a:p>
            <a:endParaRPr lang="sl-SI" b="1" u="sng" dirty="0"/>
          </a:p>
          <a:p>
            <a:endParaRPr lang="sl-SI" b="1" u="sng" dirty="0" smtClean="0"/>
          </a:p>
          <a:p>
            <a:endParaRPr lang="sl-SI" dirty="0"/>
          </a:p>
          <a:p>
            <a:endParaRPr lang="sl-S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Ukrepi na področju prometa</a:t>
            </a:r>
            <a:endParaRPr lang="sl-SI" dirty="0"/>
          </a:p>
        </p:txBody>
      </p:sp>
      <p:pic>
        <p:nvPicPr>
          <p:cNvPr id="4" name="Picture 3" descr="http://kraji.eu/PICTURES/obalno_notranjska/obala/kolesarska_pot_parenzana/koper_izola/DSC_4143_kolesarska_pot_parenzana_bi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89040"/>
            <a:ext cx="4809800" cy="30243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5A92-99A4-4A93-8A66-67E67A254D53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7796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5" y="2564904"/>
            <a:ext cx="7452816" cy="3561259"/>
          </a:xfrm>
        </p:spPr>
        <p:txBody>
          <a:bodyPr>
            <a:normAutofit fontScale="85000" lnSpcReduction="10000"/>
          </a:bodyPr>
          <a:lstStyle/>
          <a:p>
            <a:r>
              <a:rPr lang="sl-SI" b="1" u="sng" dirty="0" smtClean="0"/>
              <a:t>Projekt BICI - </a:t>
            </a:r>
            <a:r>
              <a:rPr lang="sl-SI" b="1" u="sng" dirty="0" err="1" smtClean="0"/>
              <a:t>Cities</a:t>
            </a:r>
            <a:r>
              <a:rPr lang="sl-SI" b="1" u="sng" dirty="0" smtClean="0"/>
              <a:t> &amp; </a:t>
            </a:r>
            <a:r>
              <a:rPr lang="sl-SI" b="1" u="sng" dirty="0" err="1" smtClean="0"/>
              <a:t>Regions</a:t>
            </a:r>
            <a:r>
              <a:rPr lang="sl-SI" b="1" u="sng" dirty="0" smtClean="0"/>
              <a:t> </a:t>
            </a:r>
            <a:r>
              <a:rPr lang="sl-SI" b="1" u="sng" dirty="0" err="1" smtClean="0"/>
              <a:t>of</a:t>
            </a:r>
            <a:r>
              <a:rPr lang="sl-SI" b="1" u="sng" dirty="0" smtClean="0"/>
              <a:t> </a:t>
            </a:r>
            <a:r>
              <a:rPr lang="sl-SI" b="1" u="sng" dirty="0" err="1" smtClean="0"/>
              <a:t>Bicycles</a:t>
            </a:r>
            <a:r>
              <a:rPr lang="sl-SI" u="sng" dirty="0" smtClean="0"/>
              <a:t>, Program Srednja Evropa (WP4)</a:t>
            </a:r>
            <a:r>
              <a:rPr lang="sl-SI" dirty="0" smtClean="0"/>
              <a:t> </a:t>
            </a:r>
          </a:p>
          <a:p>
            <a:pPr marL="0" indent="0">
              <a:buNone/>
            </a:pPr>
            <a:r>
              <a:rPr lang="sl-SI" sz="1700" smtClean="0"/>
              <a:t>- priprava </a:t>
            </a:r>
            <a:r>
              <a:rPr lang="sl-SI" sz="1700" dirty="0"/>
              <a:t>tehnične dokumentacije za gradnjo nekaterih novih odsekov kolesarskih poti v </a:t>
            </a:r>
            <a:r>
              <a:rPr lang="sl-SI" sz="1700" dirty="0" smtClean="0"/>
              <a:t>občini:</a:t>
            </a:r>
            <a:endParaRPr lang="sl-SI" sz="1700" dirty="0"/>
          </a:p>
          <a:p>
            <a:pPr lvl="1"/>
            <a:r>
              <a:rPr lang="sl-SI" sz="1700" dirty="0"/>
              <a:t>Izdelava idejne zasnove za kolesarsko pot Markovec – Gažon in izdelava idejne zasnove za kolesarsko pot Pobegi – Sv. </a:t>
            </a:r>
            <a:r>
              <a:rPr lang="sl-SI" sz="1700" dirty="0" smtClean="0"/>
              <a:t>Anton</a:t>
            </a:r>
            <a:endParaRPr lang="sl-SI" sz="1700" dirty="0"/>
          </a:p>
          <a:p>
            <a:pPr lvl="1"/>
            <a:r>
              <a:rPr lang="sl-SI" sz="1700" dirty="0"/>
              <a:t>Izdelava idejne zasnove kolesarske poti </a:t>
            </a:r>
            <a:r>
              <a:rPr lang="sl-SI" sz="1700" dirty="0" smtClean="0"/>
              <a:t>Rižana-</a:t>
            </a:r>
            <a:r>
              <a:rPr lang="sl-SI" sz="1700" dirty="0" err="1" smtClean="0"/>
              <a:t>Mostičje</a:t>
            </a:r>
            <a:endParaRPr lang="sl-SI" sz="1700" dirty="0"/>
          </a:p>
          <a:p>
            <a:pPr lvl="1"/>
            <a:r>
              <a:rPr lang="sl-SI" sz="1700" dirty="0"/>
              <a:t>Izdelava idejne zasnove kolesarske poti </a:t>
            </a:r>
            <a:r>
              <a:rPr lang="sl-SI" sz="1700" dirty="0" smtClean="0"/>
              <a:t>Škofije-</a:t>
            </a:r>
            <a:r>
              <a:rPr lang="sl-SI" sz="1700" dirty="0" err="1" smtClean="0"/>
              <a:t>Srmin</a:t>
            </a:r>
            <a:endParaRPr lang="sl-SI" sz="1700" dirty="0"/>
          </a:p>
          <a:p>
            <a:pPr lvl="1"/>
            <a:r>
              <a:rPr lang="sl-SI" sz="1700" dirty="0"/>
              <a:t>Izdelava idejne zasnove kolesarske poti </a:t>
            </a:r>
            <a:r>
              <a:rPr lang="sl-SI" sz="1700" dirty="0" smtClean="0"/>
              <a:t>Vanganel-Prade</a:t>
            </a:r>
          </a:p>
          <a:p>
            <a:pPr marL="301943" lvl="1" indent="0">
              <a:buNone/>
            </a:pPr>
            <a:endParaRPr lang="sl-SI" sz="1500" dirty="0" smtClean="0"/>
          </a:p>
          <a:p>
            <a:r>
              <a:rPr lang="sl-SI" b="1" u="sng" dirty="0" smtClean="0"/>
              <a:t>Projekt INTER BIKE (še v izvajanju) - Program čezmejnega sodelovanja Slovenija-Italija 2007-2013</a:t>
            </a:r>
            <a:endParaRPr lang="sl-SI" dirty="0" smtClean="0">
              <a:effectLst/>
            </a:endParaRPr>
          </a:p>
          <a:p>
            <a:pPr marL="0" indent="0">
              <a:buNone/>
            </a:pPr>
            <a:r>
              <a:rPr lang="sl-SI" sz="1700" dirty="0" smtClean="0"/>
              <a:t>- rekonstrukcija odseka </a:t>
            </a:r>
            <a:r>
              <a:rPr lang="sl-SI" sz="1700" dirty="0"/>
              <a:t>kolesarske steze od </a:t>
            </a:r>
            <a:r>
              <a:rPr lang="sl-SI" sz="1700" dirty="0" err="1"/>
              <a:t>Parenzane</a:t>
            </a:r>
            <a:r>
              <a:rPr lang="sl-SI" sz="1700" dirty="0"/>
              <a:t> do zaselka </a:t>
            </a:r>
            <a:r>
              <a:rPr lang="sl-SI" sz="1700" dirty="0" err="1"/>
              <a:t>Mihotov</a:t>
            </a:r>
            <a:r>
              <a:rPr lang="sl-SI" sz="1700" dirty="0"/>
              <a:t> ter delno </a:t>
            </a:r>
            <a:r>
              <a:rPr lang="sl-SI" sz="1700" dirty="0" smtClean="0"/>
              <a:t>sofinanciranje ureditve </a:t>
            </a:r>
            <a:r>
              <a:rPr lang="sl-SI" sz="1700" dirty="0"/>
              <a:t>kolesarske steze po obstoječi poti </a:t>
            </a:r>
            <a:r>
              <a:rPr lang="sl-SI" sz="1700" dirty="0" err="1"/>
              <a:t>Guci</a:t>
            </a:r>
            <a:r>
              <a:rPr lang="sl-SI" sz="1700" dirty="0"/>
              <a:t> – Vanganel ob </a:t>
            </a:r>
            <a:r>
              <a:rPr lang="sl-SI" sz="1700" dirty="0" err="1"/>
              <a:t>Badaševici</a:t>
            </a:r>
            <a:r>
              <a:rPr lang="sl-SI" sz="1700" dirty="0"/>
              <a:t>, katera predstavlja navezavo na obstoječo traso kolesarske poti v zaledju Mestne občine Koper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Ukrepi na področju prometa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5A92-99A4-4A93-8A66-67E67A254D53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808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2233</TotalTime>
  <Words>686</Words>
  <Application>Microsoft Office PowerPoint</Application>
  <PresentationFormat>On-screen Show (4:3)</PresentationFormat>
  <Paragraphs>106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Waveform</vt:lpstr>
      <vt:lpstr>      AKTIVNOSTI  MESTNE OBČINE KOPER  ZA IZBOLJŠANJE KVALITETE ZRAKA V KOPRU </vt:lpstr>
      <vt:lpstr>Uvod</vt:lpstr>
      <vt:lpstr> Viri emisij v Mestni občini Koper </vt:lpstr>
      <vt:lpstr>Viri emisij v Mestni občini Koper </vt:lpstr>
      <vt:lpstr>Viri emisij v Mestni občini Koper </vt:lpstr>
      <vt:lpstr>Viri emisij v Mestni občini Koper </vt:lpstr>
      <vt:lpstr>Viri emisij v Mestni občini Koper </vt:lpstr>
      <vt:lpstr>Ukrepi na področju prometa</vt:lpstr>
      <vt:lpstr>Ukrepi na področju prometa</vt:lpstr>
      <vt:lpstr>Nekaj utrinkov</vt:lpstr>
      <vt:lpstr>Nekaj utrinkov</vt:lpstr>
      <vt:lpstr>Ukrepi na področju prometa</vt:lpstr>
      <vt:lpstr>Aktivnosti v zvezi z industrijo</vt:lpstr>
      <vt:lpstr>Aktivnosti za zmanjševanje izpustov CO2 v javnem sektorju </vt:lpstr>
      <vt:lpstr>Ostali ukrepi</vt:lpstr>
      <vt:lpstr>Ključne ugotovitve</vt:lpstr>
      <vt:lpstr>VIRI</vt:lpstr>
      <vt:lpstr>PowerPoint Presentation</vt:lpstr>
    </vt:vector>
  </TitlesOfParts>
  <Company>MOK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Andreja Poklar</dc:creator>
  <cp:lastModifiedBy>Andreja Poklar</cp:lastModifiedBy>
  <cp:revision>49</cp:revision>
  <cp:lastPrinted>2013-10-02T08:38:52Z</cp:lastPrinted>
  <dcterms:created xsi:type="dcterms:W3CDTF">2013-10-01T12:10:21Z</dcterms:created>
  <dcterms:modified xsi:type="dcterms:W3CDTF">2013-10-14T13:12:54Z</dcterms:modified>
</cp:coreProperties>
</file>