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95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47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51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83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43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7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973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85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38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005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2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DF0B0-35C7-4A14-8300-0A44C3A1CDC5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D2233-5BF3-43BA-917B-11A20A5493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91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967"/>
            <a:ext cx="12192000" cy="6377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37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515"/>
            <a:ext cx="12192000" cy="628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28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31" y="0"/>
            <a:ext cx="114193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925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87" y="0"/>
            <a:ext cx="108531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82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rsadauskis</dc:creator>
  <cp:lastModifiedBy>rsadauskis</cp:lastModifiedBy>
  <cp:revision>6</cp:revision>
  <dcterms:created xsi:type="dcterms:W3CDTF">2017-11-16T09:14:36Z</dcterms:created>
  <dcterms:modified xsi:type="dcterms:W3CDTF">2017-11-23T12:25:51Z</dcterms:modified>
</cp:coreProperties>
</file>